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96" r:id="rId6"/>
    <p:sldId id="286" r:id="rId7"/>
    <p:sldId id="287" r:id="rId8"/>
    <p:sldId id="297" r:id="rId9"/>
    <p:sldId id="288" r:id="rId10"/>
    <p:sldId id="282" r:id="rId11"/>
    <p:sldId id="289" r:id="rId12"/>
    <p:sldId id="299" r:id="rId13"/>
    <p:sldId id="272" r:id="rId14"/>
    <p:sldId id="300" r:id="rId15"/>
    <p:sldId id="275" r:id="rId16"/>
    <p:sldId id="273" r:id="rId17"/>
    <p:sldId id="274" r:id="rId18"/>
    <p:sldId id="279" r:id="rId19"/>
    <p:sldId id="301" r:id="rId20"/>
    <p:sldId id="290" r:id="rId21"/>
    <p:sldId id="291" r:id="rId22"/>
    <p:sldId id="292" r:id="rId23"/>
    <p:sldId id="293" r:id="rId24"/>
    <p:sldId id="294" r:id="rId25"/>
    <p:sldId id="295" r:id="rId26"/>
    <p:sldId id="285" r:id="rId27"/>
    <p:sldId id="302"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AC614-3BAF-4652-9621-D55D00917005}" v="135" dt="2023-12-21T14:31:34.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744" autoAdjust="0"/>
  </p:normalViewPr>
  <p:slideViewPr>
    <p:cSldViewPr snapToGrid="0">
      <p:cViewPr>
        <p:scale>
          <a:sx n="70" d="100"/>
          <a:sy n="70" d="100"/>
        </p:scale>
        <p:origin x="427" y="13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Hout" userId="17f004ba4d9c381a" providerId="LiveId" clId="{19DAC614-3BAF-4652-9621-D55D00917005}"/>
    <pc:docChg chg="undo custSel addSld delSld modSld">
      <pc:chgData name="Marco Hout" userId="17f004ba4d9c381a" providerId="LiveId" clId="{19DAC614-3BAF-4652-9621-D55D00917005}" dt="2023-12-21T14:43:07.189" v="753" actId="2711"/>
      <pc:docMkLst>
        <pc:docMk/>
      </pc:docMkLst>
      <pc:sldChg chg="del">
        <pc:chgData name="Marco Hout" userId="17f004ba4d9c381a" providerId="LiveId" clId="{19DAC614-3BAF-4652-9621-D55D00917005}" dt="2023-12-21T14:31:09.790" v="629" actId="47"/>
        <pc:sldMkLst>
          <pc:docMk/>
          <pc:sldMk cId="765600972" sldId="258"/>
        </pc:sldMkLst>
      </pc:sldChg>
      <pc:sldChg chg="del">
        <pc:chgData name="Marco Hout" userId="17f004ba4d9c381a" providerId="LiveId" clId="{19DAC614-3BAF-4652-9621-D55D00917005}" dt="2023-12-21T14:31:05.026" v="628" actId="47"/>
        <pc:sldMkLst>
          <pc:docMk/>
          <pc:sldMk cId="2200916235" sldId="262"/>
        </pc:sldMkLst>
      </pc:sldChg>
      <pc:sldChg chg="del">
        <pc:chgData name="Marco Hout" userId="17f004ba4d9c381a" providerId="LiveId" clId="{19DAC614-3BAF-4652-9621-D55D00917005}" dt="2023-12-21T13:38:59.817" v="13" actId="47"/>
        <pc:sldMkLst>
          <pc:docMk/>
          <pc:sldMk cId="2208601716" sldId="268"/>
        </pc:sldMkLst>
      </pc:sldChg>
      <pc:sldChg chg="del">
        <pc:chgData name="Marco Hout" userId="17f004ba4d9c381a" providerId="LiveId" clId="{19DAC614-3BAF-4652-9621-D55D00917005}" dt="2023-12-21T14:31:44.492" v="642" actId="47"/>
        <pc:sldMkLst>
          <pc:docMk/>
          <pc:sldMk cId="3774768501" sldId="269"/>
        </pc:sldMkLst>
      </pc:sldChg>
      <pc:sldChg chg="del">
        <pc:chgData name="Marco Hout" userId="17f004ba4d9c381a" providerId="LiveId" clId="{19DAC614-3BAF-4652-9621-D55D00917005}" dt="2023-12-21T14:31:13.662" v="630" actId="47"/>
        <pc:sldMkLst>
          <pc:docMk/>
          <pc:sldMk cId="4121573920" sldId="270"/>
        </pc:sldMkLst>
      </pc:sldChg>
      <pc:sldChg chg="del">
        <pc:chgData name="Marco Hout" userId="17f004ba4d9c381a" providerId="LiveId" clId="{19DAC614-3BAF-4652-9621-D55D00917005}" dt="2023-12-21T14:31:17.360" v="631" actId="47"/>
        <pc:sldMkLst>
          <pc:docMk/>
          <pc:sldMk cId="2851112744" sldId="271"/>
        </pc:sldMkLst>
      </pc:sldChg>
      <pc:sldChg chg="modSp mod">
        <pc:chgData name="Marco Hout" userId="17f004ba4d9c381a" providerId="LiveId" clId="{19DAC614-3BAF-4652-9621-D55D00917005}" dt="2023-12-21T14:34:33.759" v="750" actId="13244"/>
        <pc:sldMkLst>
          <pc:docMk/>
          <pc:sldMk cId="3562096945" sldId="272"/>
        </pc:sldMkLst>
        <pc:spChg chg="mod ord">
          <ac:chgData name="Marco Hout" userId="17f004ba4d9c381a" providerId="LiveId" clId="{19DAC614-3BAF-4652-9621-D55D00917005}" dt="2023-12-21T14:34:29.537" v="749" actId="13244"/>
          <ac:spMkLst>
            <pc:docMk/>
            <pc:sldMk cId="3562096945" sldId="272"/>
            <ac:spMk id="5" creationId="{00000000-0000-0000-0000-000000000000}"/>
          </ac:spMkLst>
        </pc:spChg>
        <pc:spChg chg="mod ord">
          <ac:chgData name="Marco Hout" userId="17f004ba4d9c381a" providerId="LiveId" clId="{19DAC614-3BAF-4652-9621-D55D00917005}" dt="2023-12-21T14:34:33.759" v="750" actId="13244"/>
          <ac:spMkLst>
            <pc:docMk/>
            <pc:sldMk cId="3562096945" sldId="272"/>
            <ac:spMk id="6" creationId="{00000000-0000-0000-0000-000000000000}"/>
          </ac:spMkLst>
        </pc:spChg>
        <pc:spChg chg="mod">
          <ac:chgData name="Marco Hout" userId="17f004ba4d9c381a" providerId="LiveId" clId="{19DAC614-3BAF-4652-9621-D55D00917005}" dt="2023-12-21T13:44:18.951" v="33" actId="207"/>
          <ac:spMkLst>
            <pc:docMk/>
            <pc:sldMk cId="3562096945" sldId="272"/>
            <ac:spMk id="9" creationId="{00000000-0000-0000-0000-000000000000}"/>
          </ac:spMkLst>
        </pc:spChg>
      </pc:sldChg>
      <pc:sldChg chg="delSp modSp mod modAnim">
        <pc:chgData name="Marco Hout" userId="17f004ba4d9c381a" providerId="LiveId" clId="{19DAC614-3BAF-4652-9621-D55D00917005}" dt="2023-12-21T14:05:01.604" v="142"/>
        <pc:sldMkLst>
          <pc:docMk/>
          <pc:sldMk cId="2981634485" sldId="273"/>
        </pc:sldMkLst>
        <pc:spChg chg="del">
          <ac:chgData name="Marco Hout" userId="17f004ba4d9c381a" providerId="LiveId" clId="{19DAC614-3BAF-4652-9621-D55D00917005}" dt="2023-12-21T14:02:28.162" v="51" actId="478"/>
          <ac:spMkLst>
            <pc:docMk/>
            <pc:sldMk cId="2981634485" sldId="273"/>
            <ac:spMk id="2" creationId="{00000000-0000-0000-0000-000000000000}"/>
          </ac:spMkLst>
        </pc:spChg>
        <pc:spChg chg="mod">
          <ac:chgData name="Marco Hout" userId="17f004ba4d9c381a" providerId="LiveId" clId="{19DAC614-3BAF-4652-9621-D55D00917005}" dt="2023-12-21T14:02:16.654" v="49" actId="113"/>
          <ac:spMkLst>
            <pc:docMk/>
            <pc:sldMk cId="2981634485" sldId="273"/>
            <ac:spMk id="5" creationId="{00000000-0000-0000-0000-000000000000}"/>
          </ac:spMkLst>
        </pc:spChg>
        <pc:spChg chg="mod">
          <ac:chgData name="Marco Hout" userId="17f004ba4d9c381a" providerId="LiveId" clId="{19DAC614-3BAF-4652-9621-D55D00917005}" dt="2023-12-21T14:03:11.804" v="66" actId="20577"/>
          <ac:spMkLst>
            <pc:docMk/>
            <pc:sldMk cId="2981634485" sldId="273"/>
            <ac:spMk id="6" creationId="{00000000-0000-0000-0000-000000000000}"/>
          </ac:spMkLst>
        </pc:spChg>
        <pc:spChg chg="mod">
          <ac:chgData name="Marco Hout" userId="17f004ba4d9c381a" providerId="LiveId" clId="{19DAC614-3BAF-4652-9621-D55D00917005}" dt="2023-12-21T14:03:46.395" v="124" actId="20577"/>
          <ac:spMkLst>
            <pc:docMk/>
            <pc:sldMk cId="2981634485" sldId="273"/>
            <ac:spMk id="7" creationId="{00000000-0000-0000-0000-000000000000}"/>
          </ac:spMkLst>
        </pc:spChg>
        <pc:spChg chg="mod">
          <ac:chgData name="Marco Hout" userId="17f004ba4d9c381a" providerId="LiveId" clId="{19DAC614-3BAF-4652-9621-D55D00917005}" dt="2023-12-21T14:03:51.977" v="129" actId="20577"/>
          <ac:spMkLst>
            <pc:docMk/>
            <pc:sldMk cId="2981634485" sldId="273"/>
            <ac:spMk id="8" creationId="{00000000-0000-0000-0000-000000000000}"/>
          </ac:spMkLst>
        </pc:spChg>
        <pc:spChg chg="mod">
          <ac:chgData name="Marco Hout" userId="17f004ba4d9c381a" providerId="LiveId" clId="{19DAC614-3BAF-4652-9621-D55D00917005}" dt="2023-12-21T14:04:02.770" v="138" actId="20577"/>
          <ac:spMkLst>
            <pc:docMk/>
            <pc:sldMk cId="2981634485" sldId="273"/>
            <ac:spMk id="9" creationId="{00000000-0000-0000-0000-000000000000}"/>
          </ac:spMkLst>
        </pc:spChg>
      </pc:sldChg>
      <pc:sldChg chg="delSp modSp mod modAnim">
        <pc:chgData name="Marco Hout" userId="17f004ba4d9c381a" providerId="LiveId" clId="{19DAC614-3BAF-4652-9621-D55D00917005}" dt="2023-12-21T14:07:22.677" v="219"/>
        <pc:sldMkLst>
          <pc:docMk/>
          <pc:sldMk cId="1692187483" sldId="274"/>
        </pc:sldMkLst>
        <pc:spChg chg="mod">
          <ac:chgData name="Marco Hout" userId="17f004ba4d9c381a" providerId="LiveId" clId="{19DAC614-3BAF-4652-9621-D55D00917005}" dt="2023-12-21T14:05:42.943" v="145" actId="255"/>
          <ac:spMkLst>
            <pc:docMk/>
            <pc:sldMk cId="1692187483" sldId="274"/>
            <ac:spMk id="2" creationId="{00000000-0000-0000-0000-000000000000}"/>
          </ac:spMkLst>
        </pc:spChg>
        <pc:spChg chg="del">
          <ac:chgData name="Marco Hout" userId="17f004ba4d9c381a" providerId="LiveId" clId="{19DAC614-3BAF-4652-9621-D55D00917005}" dt="2023-12-21T14:05:53.340" v="147" actId="478"/>
          <ac:spMkLst>
            <pc:docMk/>
            <pc:sldMk cId="1692187483" sldId="274"/>
            <ac:spMk id="3" creationId="{00000000-0000-0000-0000-000000000000}"/>
          </ac:spMkLst>
        </pc:spChg>
        <pc:spChg chg="mod">
          <ac:chgData name="Marco Hout" userId="17f004ba4d9c381a" providerId="LiveId" clId="{19DAC614-3BAF-4652-9621-D55D00917005}" dt="2023-12-21T14:06:30.806" v="162" actId="20577"/>
          <ac:spMkLst>
            <pc:docMk/>
            <pc:sldMk cId="1692187483" sldId="274"/>
            <ac:spMk id="4" creationId="{00000000-0000-0000-0000-000000000000}"/>
          </ac:spMkLst>
        </pc:spChg>
        <pc:spChg chg="mod">
          <ac:chgData name="Marco Hout" userId="17f004ba4d9c381a" providerId="LiveId" clId="{19DAC614-3BAF-4652-9621-D55D00917005}" dt="2023-12-21T14:06:38.274" v="177" actId="20577"/>
          <ac:spMkLst>
            <pc:docMk/>
            <pc:sldMk cId="1692187483" sldId="274"/>
            <ac:spMk id="5" creationId="{00000000-0000-0000-0000-000000000000}"/>
          </ac:spMkLst>
        </pc:spChg>
        <pc:spChg chg="mod">
          <ac:chgData name="Marco Hout" userId="17f004ba4d9c381a" providerId="LiveId" clId="{19DAC614-3BAF-4652-9621-D55D00917005}" dt="2023-12-21T14:06:43.989" v="192" actId="20577"/>
          <ac:spMkLst>
            <pc:docMk/>
            <pc:sldMk cId="1692187483" sldId="274"/>
            <ac:spMk id="6" creationId="{00000000-0000-0000-0000-000000000000}"/>
          </ac:spMkLst>
        </pc:spChg>
        <pc:spChg chg="mod">
          <ac:chgData name="Marco Hout" userId="17f004ba4d9c381a" providerId="LiveId" clId="{19DAC614-3BAF-4652-9621-D55D00917005}" dt="2023-12-21T14:06:52.355" v="215" actId="20577"/>
          <ac:spMkLst>
            <pc:docMk/>
            <pc:sldMk cId="1692187483" sldId="274"/>
            <ac:spMk id="7" creationId="{00000000-0000-0000-0000-000000000000}"/>
          </ac:spMkLst>
        </pc:spChg>
      </pc:sldChg>
      <pc:sldChg chg="delSp modSp mod">
        <pc:chgData name="Marco Hout" userId="17f004ba4d9c381a" providerId="LiveId" clId="{19DAC614-3BAF-4652-9621-D55D00917005}" dt="2023-12-21T13:47:52.991" v="46" actId="478"/>
        <pc:sldMkLst>
          <pc:docMk/>
          <pc:sldMk cId="3202944595" sldId="275"/>
        </pc:sldMkLst>
        <pc:spChg chg="del">
          <ac:chgData name="Marco Hout" userId="17f004ba4d9c381a" providerId="LiveId" clId="{19DAC614-3BAF-4652-9621-D55D00917005}" dt="2023-12-21T13:47:52.991" v="46" actId="478"/>
          <ac:spMkLst>
            <pc:docMk/>
            <pc:sldMk cId="3202944595" sldId="275"/>
            <ac:spMk id="2" creationId="{00000000-0000-0000-0000-000000000000}"/>
          </ac:spMkLst>
        </pc:spChg>
        <pc:spChg chg="mod">
          <ac:chgData name="Marco Hout" userId="17f004ba4d9c381a" providerId="LiveId" clId="{19DAC614-3BAF-4652-9621-D55D00917005}" dt="2023-12-21T13:47:42.883" v="45" actId="255"/>
          <ac:spMkLst>
            <pc:docMk/>
            <pc:sldMk cId="3202944595" sldId="275"/>
            <ac:spMk id="5" creationId="{00000000-0000-0000-0000-000000000000}"/>
          </ac:spMkLst>
        </pc:spChg>
        <pc:spChg chg="mod">
          <ac:chgData name="Marco Hout" userId="17f004ba4d9c381a" providerId="LiveId" clId="{19DAC614-3BAF-4652-9621-D55D00917005}" dt="2023-12-21T13:47:02.508" v="37" actId="207"/>
          <ac:spMkLst>
            <pc:docMk/>
            <pc:sldMk cId="3202944595" sldId="275"/>
            <ac:spMk id="6" creationId="{00000000-0000-0000-0000-000000000000}"/>
          </ac:spMkLst>
        </pc:spChg>
        <pc:spChg chg="mod">
          <ac:chgData name="Marco Hout" userId="17f004ba4d9c381a" providerId="LiveId" clId="{19DAC614-3BAF-4652-9621-D55D00917005}" dt="2023-12-21T13:47:05.989" v="38" actId="207"/>
          <ac:spMkLst>
            <pc:docMk/>
            <pc:sldMk cId="3202944595" sldId="275"/>
            <ac:spMk id="7" creationId="{00000000-0000-0000-0000-000000000000}"/>
          </ac:spMkLst>
        </pc:spChg>
        <pc:spChg chg="mod">
          <ac:chgData name="Marco Hout" userId="17f004ba4d9c381a" providerId="LiveId" clId="{19DAC614-3BAF-4652-9621-D55D00917005}" dt="2023-12-21T13:47:08.465" v="39" actId="207"/>
          <ac:spMkLst>
            <pc:docMk/>
            <pc:sldMk cId="3202944595" sldId="275"/>
            <ac:spMk id="8" creationId="{00000000-0000-0000-0000-000000000000}"/>
          </ac:spMkLst>
        </pc:spChg>
        <pc:spChg chg="mod">
          <ac:chgData name="Marco Hout" userId="17f004ba4d9c381a" providerId="LiveId" clId="{19DAC614-3BAF-4652-9621-D55D00917005}" dt="2023-12-21T13:47:11.854" v="40" actId="207"/>
          <ac:spMkLst>
            <pc:docMk/>
            <pc:sldMk cId="3202944595" sldId="275"/>
            <ac:spMk id="9" creationId="{00000000-0000-0000-0000-000000000000}"/>
          </ac:spMkLst>
        </pc:spChg>
      </pc:sldChg>
      <pc:sldChg chg="addSp modSp mod setBg modClrScheme chgLayout">
        <pc:chgData name="Marco Hout" userId="17f004ba4d9c381a" providerId="LiveId" clId="{19DAC614-3BAF-4652-9621-D55D00917005}" dt="2023-12-21T14:23:12.010" v="311" actId="962"/>
        <pc:sldMkLst>
          <pc:docMk/>
          <pc:sldMk cId="2759246127" sldId="279"/>
        </pc:sldMkLst>
        <pc:spChg chg="add mod ord">
          <ac:chgData name="Marco Hout" userId="17f004ba4d9c381a" providerId="LiveId" clId="{19DAC614-3BAF-4652-9621-D55D00917005}" dt="2023-12-21T14:14:24" v="232" actId="255"/>
          <ac:spMkLst>
            <pc:docMk/>
            <pc:sldMk cId="2759246127" sldId="279"/>
            <ac:spMk id="2" creationId="{99992A05-ED25-E358-CECC-EA1EEAEDC43F}"/>
          </ac:spMkLst>
        </pc:spChg>
        <pc:spChg chg="mod ord">
          <ac:chgData name="Marco Hout" userId="17f004ba4d9c381a" providerId="LiveId" clId="{19DAC614-3BAF-4652-9621-D55D00917005}" dt="2023-12-21T14:13:59.639" v="230" actId="26606"/>
          <ac:spMkLst>
            <pc:docMk/>
            <pc:sldMk cId="2759246127" sldId="279"/>
            <ac:spMk id="4" creationId="{00000000-0000-0000-0000-000000000000}"/>
          </ac:spMkLst>
        </pc:spChg>
        <pc:spChg chg="add">
          <ac:chgData name="Marco Hout" userId="17f004ba4d9c381a" providerId="LiveId" clId="{19DAC614-3BAF-4652-9621-D55D00917005}" dt="2023-12-21T14:13:59.639" v="230" actId="26606"/>
          <ac:spMkLst>
            <pc:docMk/>
            <pc:sldMk cId="2759246127" sldId="279"/>
            <ac:spMk id="10" creationId="{594D6AA1-A0E1-45F9-8E25-BAB8092293CC}"/>
          </ac:spMkLst>
        </pc:spChg>
        <pc:picChg chg="add mod">
          <ac:chgData name="Marco Hout" userId="17f004ba4d9c381a" providerId="LiveId" clId="{19DAC614-3BAF-4652-9621-D55D00917005}" dt="2023-12-21T14:23:12.010" v="311" actId="962"/>
          <ac:picMkLst>
            <pc:docMk/>
            <pc:sldMk cId="2759246127" sldId="279"/>
            <ac:picMk id="5" creationId="{16D031C6-EECC-F655-D30D-FF914915CD0A}"/>
          </ac:picMkLst>
        </pc:picChg>
      </pc:sldChg>
      <pc:sldChg chg="modSp mod">
        <pc:chgData name="Marco Hout" userId="17f004ba4d9c381a" providerId="LiveId" clId="{19DAC614-3BAF-4652-9621-D55D00917005}" dt="2023-12-21T14:34:11.900" v="748" actId="13244"/>
        <pc:sldMkLst>
          <pc:docMk/>
          <pc:sldMk cId="4098454699" sldId="282"/>
        </pc:sldMkLst>
        <pc:spChg chg="ord">
          <ac:chgData name="Marco Hout" userId="17f004ba4d9c381a" providerId="LiveId" clId="{19DAC614-3BAF-4652-9621-D55D00917005}" dt="2023-12-21T14:34:11.900" v="748" actId="13244"/>
          <ac:spMkLst>
            <pc:docMk/>
            <pc:sldMk cId="4098454699" sldId="282"/>
            <ac:spMk id="7" creationId="{12DF558E-C154-75FA-5404-037FD3198BAB}"/>
          </ac:spMkLst>
        </pc:spChg>
      </pc:sldChg>
      <pc:sldChg chg="del">
        <pc:chgData name="Marco Hout" userId="17f004ba4d9c381a" providerId="LiveId" clId="{19DAC614-3BAF-4652-9621-D55D00917005}" dt="2023-12-21T14:31:21.316" v="632" actId="47"/>
        <pc:sldMkLst>
          <pc:docMk/>
          <pc:sldMk cId="1804991710" sldId="284"/>
        </pc:sldMkLst>
      </pc:sldChg>
      <pc:sldChg chg="modSp mod">
        <pc:chgData name="Marco Hout" userId="17f004ba4d9c381a" providerId="LiveId" clId="{19DAC614-3BAF-4652-9621-D55D00917005}" dt="2023-12-21T14:43:07.189" v="753" actId="2711"/>
        <pc:sldMkLst>
          <pc:docMk/>
          <pc:sldMk cId="2523872930" sldId="285"/>
        </pc:sldMkLst>
        <pc:spChg chg="mod">
          <ac:chgData name="Marco Hout" userId="17f004ba4d9c381a" providerId="LiveId" clId="{19DAC614-3BAF-4652-9621-D55D00917005}" dt="2023-12-21T14:29:14.547" v="605" actId="20577"/>
          <ac:spMkLst>
            <pc:docMk/>
            <pc:sldMk cId="2523872930" sldId="285"/>
            <ac:spMk id="3" creationId="{47E4F4C7-4F3C-89EE-0909-608CA876E10B}"/>
          </ac:spMkLst>
        </pc:spChg>
        <pc:spChg chg="mod">
          <ac:chgData name="Marco Hout" userId="17f004ba4d9c381a" providerId="LiveId" clId="{19DAC614-3BAF-4652-9621-D55D00917005}" dt="2023-12-21T14:43:07.189" v="753" actId="2711"/>
          <ac:spMkLst>
            <pc:docMk/>
            <pc:sldMk cId="2523872930" sldId="285"/>
            <ac:spMk id="4" creationId="{A4774636-F58C-EEF0-9B82-C64F5130D93F}"/>
          </ac:spMkLst>
        </pc:spChg>
      </pc:sldChg>
      <pc:sldChg chg="modSp mod">
        <pc:chgData name="Marco Hout" userId="17f004ba4d9c381a" providerId="LiveId" clId="{19DAC614-3BAF-4652-9621-D55D00917005}" dt="2023-12-21T14:16:49.175" v="275" actId="20577"/>
        <pc:sldMkLst>
          <pc:docMk/>
          <pc:sldMk cId="3674665151" sldId="287"/>
        </pc:sldMkLst>
        <pc:spChg chg="mod">
          <ac:chgData name="Marco Hout" userId="17f004ba4d9c381a" providerId="LiveId" clId="{19DAC614-3BAF-4652-9621-D55D00917005}" dt="2023-12-21T14:16:49.175" v="275" actId="20577"/>
          <ac:spMkLst>
            <pc:docMk/>
            <pc:sldMk cId="3674665151" sldId="287"/>
            <ac:spMk id="4" creationId="{416CE93C-27DC-0633-C18F-5076928329BA}"/>
          </ac:spMkLst>
        </pc:spChg>
      </pc:sldChg>
      <pc:sldChg chg="modSp mod">
        <pc:chgData name="Marco Hout" userId="17f004ba4d9c381a" providerId="LiveId" clId="{19DAC614-3BAF-4652-9621-D55D00917005}" dt="2023-12-21T14:24:51.655" v="325" actId="5793"/>
        <pc:sldMkLst>
          <pc:docMk/>
          <pc:sldMk cId="3382300786" sldId="290"/>
        </pc:sldMkLst>
        <pc:spChg chg="mod">
          <ac:chgData name="Marco Hout" userId="17f004ba4d9c381a" providerId="LiveId" clId="{19DAC614-3BAF-4652-9621-D55D00917005}" dt="2023-12-21T14:23:29.361" v="313" actId="113"/>
          <ac:spMkLst>
            <pc:docMk/>
            <pc:sldMk cId="3382300786" sldId="290"/>
            <ac:spMk id="3" creationId="{00000000-0000-0000-0000-000000000000}"/>
          </ac:spMkLst>
        </pc:spChg>
        <pc:spChg chg="mod">
          <ac:chgData name="Marco Hout" userId="17f004ba4d9c381a" providerId="LiveId" clId="{19DAC614-3BAF-4652-9621-D55D00917005}" dt="2023-12-21T14:24:51.655" v="325" actId="5793"/>
          <ac:spMkLst>
            <pc:docMk/>
            <pc:sldMk cId="3382300786" sldId="290"/>
            <ac:spMk id="4" creationId="{00000000-0000-0000-0000-000000000000}"/>
          </ac:spMkLst>
        </pc:spChg>
      </pc:sldChg>
      <pc:sldChg chg="modSp mod">
        <pc:chgData name="Marco Hout" userId="17f004ba4d9c381a" providerId="LiveId" clId="{19DAC614-3BAF-4652-9621-D55D00917005}" dt="2023-12-21T14:25:14.147" v="326" actId="962"/>
        <pc:sldMkLst>
          <pc:docMk/>
          <pc:sldMk cId="693370505" sldId="291"/>
        </pc:sldMkLst>
        <pc:spChg chg="mod">
          <ac:chgData name="Marco Hout" userId="17f004ba4d9c381a" providerId="LiveId" clId="{19DAC614-3BAF-4652-9621-D55D00917005}" dt="2023-12-21T14:23:38.921" v="315" actId="113"/>
          <ac:spMkLst>
            <pc:docMk/>
            <pc:sldMk cId="693370505" sldId="291"/>
            <ac:spMk id="3" creationId="{00000000-0000-0000-0000-000000000000}"/>
          </ac:spMkLst>
        </pc:spChg>
        <pc:spChg chg="mod">
          <ac:chgData name="Marco Hout" userId="17f004ba4d9c381a" providerId="LiveId" clId="{19DAC614-3BAF-4652-9621-D55D00917005}" dt="2023-12-21T14:23:36.496" v="314" actId="2711"/>
          <ac:spMkLst>
            <pc:docMk/>
            <pc:sldMk cId="693370505" sldId="291"/>
            <ac:spMk id="4" creationId="{00000000-0000-0000-0000-000000000000}"/>
          </ac:spMkLst>
        </pc:spChg>
        <pc:picChg chg="mod">
          <ac:chgData name="Marco Hout" userId="17f004ba4d9c381a" providerId="LiveId" clId="{19DAC614-3BAF-4652-9621-D55D00917005}" dt="2023-12-21T14:25:14.147" v="326" actId="962"/>
          <ac:picMkLst>
            <pc:docMk/>
            <pc:sldMk cId="693370505" sldId="291"/>
            <ac:picMk id="2" creationId="{00000000-0000-0000-0000-000000000000}"/>
          </ac:picMkLst>
        </pc:picChg>
      </pc:sldChg>
      <pc:sldChg chg="modSp mod">
        <pc:chgData name="Marco Hout" userId="17f004ba4d9c381a" providerId="LiveId" clId="{19DAC614-3BAF-4652-9621-D55D00917005}" dt="2023-12-21T14:25:21.024" v="327" actId="962"/>
        <pc:sldMkLst>
          <pc:docMk/>
          <pc:sldMk cId="1548124698" sldId="292"/>
        </pc:sldMkLst>
        <pc:spChg chg="mod">
          <ac:chgData name="Marco Hout" userId="17f004ba4d9c381a" providerId="LiveId" clId="{19DAC614-3BAF-4652-9621-D55D00917005}" dt="2023-12-21T14:23:57.303" v="317" actId="113"/>
          <ac:spMkLst>
            <pc:docMk/>
            <pc:sldMk cId="1548124698" sldId="292"/>
            <ac:spMk id="3" creationId="{00000000-0000-0000-0000-000000000000}"/>
          </ac:spMkLst>
        </pc:spChg>
        <pc:spChg chg="mod">
          <ac:chgData name="Marco Hout" userId="17f004ba4d9c381a" providerId="LiveId" clId="{19DAC614-3BAF-4652-9621-D55D00917005}" dt="2023-12-21T14:24:03.740" v="318" actId="5793"/>
          <ac:spMkLst>
            <pc:docMk/>
            <pc:sldMk cId="1548124698" sldId="292"/>
            <ac:spMk id="4" creationId="{00000000-0000-0000-0000-000000000000}"/>
          </ac:spMkLst>
        </pc:spChg>
        <pc:picChg chg="mod">
          <ac:chgData name="Marco Hout" userId="17f004ba4d9c381a" providerId="LiveId" clId="{19DAC614-3BAF-4652-9621-D55D00917005}" dt="2023-12-21T14:25:21.024" v="327" actId="962"/>
          <ac:picMkLst>
            <pc:docMk/>
            <pc:sldMk cId="1548124698" sldId="292"/>
            <ac:picMk id="5" creationId="{00000000-0000-0000-0000-000000000000}"/>
          </ac:picMkLst>
        </pc:picChg>
      </pc:sldChg>
      <pc:sldChg chg="modSp mod">
        <pc:chgData name="Marco Hout" userId="17f004ba4d9c381a" providerId="LiveId" clId="{19DAC614-3BAF-4652-9621-D55D00917005}" dt="2023-12-21T14:24:27.590" v="321" actId="962"/>
        <pc:sldMkLst>
          <pc:docMk/>
          <pc:sldMk cId="3264663707" sldId="293"/>
        </pc:sldMkLst>
        <pc:spChg chg="mod">
          <ac:chgData name="Marco Hout" userId="17f004ba4d9c381a" providerId="LiveId" clId="{19DAC614-3BAF-4652-9621-D55D00917005}" dt="2023-12-21T14:24:21.753" v="320" actId="113"/>
          <ac:spMkLst>
            <pc:docMk/>
            <pc:sldMk cId="3264663707" sldId="293"/>
            <ac:spMk id="3" creationId="{00000000-0000-0000-0000-000000000000}"/>
          </ac:spMkLst>
        </pc:spChg>
        <pc:spChg chg="mod">
          <ac:chgData name="Marco Hout" userId="17f004ba4d9c381a" providerId="LiveId" clId="{19DAC614-3BAF-4652-9621-D55D00917005}" dt="2023-12-21T14:24:18.655" v="319" actId="2711"/>
          <ac:spMkLst>
            <pc:docMk/>
            <pc:sldMk cId="3264663707" sldId="293"/>
            <ac:spMk id="4" creationId="{00000000-0000-0000-0000-000000000000}"/>
          </ac:spMkLst>
        </pc:spChg>
        <pc:picChg chg="mod">
          <ac:chgData name="Marco Hout" userId="17f004ba4d9c381a" providerId="LiveId" clId="{19DAC614-3BAF-4652-9621-D55D00917005}" dt="2023-12-21T14:24:27.590" v="321" actId="962"/>
          <ac:picMkLst>
            <pc:docMk/>
            <pc:sldMk cId="3264663707" sldId="293"/>
            <ac:picMk id="6" creationId="{00000000-0000-0000-0000-000000000000}"/>
          </ac:picMkLst>
        </pc:picChg>
      </pc:sldChg>
      <pc:sldChg chg="modSp mod">
        <pc:chgData name="Marco Hout" userId="17f004ba4d9c381a" providerId="LiveId" clId="{19DAC614-3BAF-4652-9621-D55D00917005}" dt="2023-12-21T14:26:08.475" v="335" actId="20577"/>
        <pc:sldMkLst>
          <pc:docMk/>
          <pc:sldMk cId="3055253159" sldId="294"/>
        </pc:sldMkLst>
        <pc:spChg chg="mod">
          <ac:chgData name="Marco Hout" userId="17f004ba4d9c381a" providerId="LiveId" clId="{19DAC614-3BAF-4652-9621-D55D00917005}" dt="2023-12-21T14:25:41.606" v="329" actId="113"/>
          <ac:spMkLst>
            <pc:docMk/>
            <pc:sldMk cId="3055253159" sldId="294"/>
            <ac:spMk id="3" creationId="{00000000-0000-0000-0000-000000000000}"/>
          </ac:spMkLst>
        </pc:spChg>
        <pc:spChg chg="mod">
          <ac:chgData name="Marco Hout" userId="17f004ba4d9c381a" providerId="LiveId" clId="{19DAC614-3BAF-4652-9621-D55D00917005}" dt="2023-12-21T14:26:08.475" v="335" actId="20577"/>
          <ac:spMkLst>
            <pc:docMk/>
            <pc:sldMk cId="3055253159" sldId="294"/>
            <ac:spMk id="4" creationId="{00000000-0000-0000-0000-000000000000}"/>
          </ac:spMkLst>
        </pc:spChg>
        <pc:picChg chg="mod">
          <ac:chgData name="Marco Hout" userId="17f004ba4d9c381a" providerId="LiveId" clId="{19DAC614-3BAF-4652-9621-D55D00917005}" dt="2023-12-21T14:24:35.360" v="322" actId="962"/>
          <ac:picMkLst>
            <pc:docMk/>
            <pc:sldMk cId="3055253159" sldId="294"/>
            <ac:picMk id="2" creationId="{00000000-0000-0000-0000-000000000000}"/>
          </ac:picMkLst>
        </pc:picChg>
      </pc:sldChg>
      <pc:sldChg chg="addSp delSp modSp mod modClrScheme chgLayout">
        <pc:chgData name="Marco Hout" userId="17f004ba4d9c381a" providerId="LiveId" clId="{19DAC614-3BAF-4652-9621-D55D00917005}" dt="2023-12-21T14:28:51.614" v="602" actId="20577"/>
        <pc:sldMkLst>
          <pc:docMk/>
          <pc:sldMk cId="2304452766" sldId="295"/>
        </pc:sldMkLst>
        <pc:spChg chg="add mod ord">
          <ac:chgData name="Marco Hout" userId="17f004ba4d9c381a" providerId="LiveId" clId="{19DAC614-3BAF-4652-9621-D55D00917005}" dt="2023-12-21T14:28:51.614" v="602" actId="20577"/>
          <ac:spMkLst>
            <pc:docMk/>
            <pc:sldMk cId="2304452766" sldId="295"/>
            <ac:spMk id="2" creationId="{3387E0BE-2FCC-F910-D728-E5F6F196A4B3}"/>
          </ac:spMkLst>
        </pc:spChg>
        <pc:spChg chg="mod ord">
          <ac:chgData name="Marco Hout" userId="17f004ba4d9c381a" providerId="LiveId" clId="{19DAC614-3BAF-4652-9621-D55D00917005}" dt="2023-12-21T14:27:13.708" v="341" actId="700"/>
          <ac:spMkLst>
            <pc:docMk/>
            <pc:sldMk cId="2304452766" sldId="295"/>
            <ac:spMk id="3" creationId="{00000000-0000-0000-0000-000000000000}"/>
          </ac:spMkLst>
        </pc:spChg>
        <pc:spChg chg="del mod ord">
          <ac:chgData name="Marco Hout" userId="17f004ba4d9c381a" providerId="LiveId" clId="{19DAC614-3BAF-4652-9621-D55D00917005}" dt="2023-12-21T14:27:13.708" v="341" actId="700"/>
          <ac:spMkLst>
            <pc:docMk/>
            <pc:sldMk cId="2304452766" sldId="295"/>
            <ac:spMk id="4" creationId="{00000000-0000-0000-0000-000000000000}"/>
          </ac:spMkLst>
        </pc:spChg>
        <pc:spChg chg="add del mod ord">
          <ac:chgData name="Marco Hout" userId="17f004ba4d9c381a" providerId="LiveId" clId="{19DAC614-3BAF-4652-9621-D55D00917005}" dt="2023-12-21T14:27:17.272" v="343"/>
          <ac:spMkLst>
            <pc:docMk/>
            <pc:sldMk cId="2304452766" sldId="295"/>
            <ac:spMk id="5" creationId="{00AE2361-787C-C97F-3693-5819CA7FC13A}"/>
          </ac:spMkLst>
        </pc:spChg>
        <pc:picChg chg="add mod">
          <ac:chgData name="Marco Hout" userId="17f004ba4d9c381a" providerId="LiveId" clId="{19DAC614-3BAF-4652-9621-D55D00917005}" dt="2023-12-21T14:27:17.272" v="343"/>
          <ac:picMkLst>
            <pc:docMk/>
            <pc:sldMk cId="2304452766" sldId="295"/>
            <ac:picMk id="6" creationId="{917C4F4C-21D8-4165-DE18-A702AD68564F}"/>
          </ac:picMkLst>
        </pc:picChg>
        <pc:picChg chg="del mod">
          <ac:chgData name="Marco Hout" userId="17f004ba4d9c381a" providerId="LiveId" clId="{19DAC614-3BAF-4652-9621-D55D00917005}" dt="2023-12-21T14:27:15.520" v="342" actId="21"/>
          <ac:picMkLst>
            <pc:docMk/>
            <pc:sldMk cId="2304452766" sldId="295"/>
            <ac:picMk id="8" creationId="{00000000-0000-0000-0000-000000000000}"/>
          </ac:picMkLst>
        </pc:picChg>
      </pc:sldChg>
      <pc:sldChg chg="modSp mod">
        <pc:chgData name="Marco Hout" userId="17f004ba4d9c381a" providerId="LiveId" clId="{19DAC614-3BAF-4652-9621-D55D00917005}" dt="2023-12-21T14:35:07.089" v="752" actId="962"/>
        <pc:sldMkLst>
          <pc:docMk/>
          <pc:sldMk cId="4006201603" sldId="296"/>
        </pc:sldMkLst>
        <pc:spChg chg="ord">
          <ac:chgData name="Marco Hout" userId="17f004ba4d9c381a" providerId="LiveId" clId="{19DAC614-3BAF-4652-9621-D55D00917005}" dt="2023-12-21T14:34:57.042" v="751" actId="13244"/>
          <ac:spMkLst>
            <pc:docMk/>
            <pc:sldMk cId="4006201603" sldId="296"/>
            <ac:spMk id="2" creationId="{A470BBA1-98C9-BD91-C7AA-23D75B1E37A3}"/>
          </ac:spMkLst>
        </pc:spChg>
        <pc:picChg chg="mod">
          <ac:chgData name="Marco Hout" userId="17f004ba4d9c381a" providerId="LiveId" clId="{19DAC614-3BAF-4652-9621-D55D00917005}" dt="2023-12-21T14:35:07.089" v="752" actId="962"/>
          <ac:picMkLst>
            <pc:docMk/>
            <pc:sldMk cId="4006201603" sldId="296"/>
            <ac:picMk id="5" creationId="{7391041D-9F6C-E716-BBA8-7C693D686BE3}"/>
          </ac:picMkLst>
        </pc:picChg>
      </pc:sldChg>
      <pc:sldChg chg="del">
        <pc:chgData name="Marco Hout" userId="17f004ba4d9c381a" providerId="LiveId" clId="{19DAC614-3BAF-4652-9621-D55D00917005}" dt="2023-12-21T13:39:00.532" v="14" actId="47"/>
        <pc:sldMkLst>
          <pc:docMk/>
          <pc:sldMk cId="3875602004" sldId="298"/>
        </pc:sldMkLst>
      </pc:sldChg>
      <pc:sldChg chg="addSp delSp modSp mod setBg">
        <pc:chgData name="Marco Hout" userId="17f004ba4d9c381a" providerId="LiveId" clId="{19DAC614-3BAF-4652-9621-D55D00917005}" dt="2023-12-21T13:43:43.231" v="31"/>
        <pc:sldMkLst>
          <pc:docMk/>
          <pc:sldMk cId="670909277" sldId="299"/>
        </pc:sldMkLst>
        <pc:spChg chg="mod">
          <ac:chgData name="Marco Hout" userId="17f004ba4d9c381a" providerId="LiveId" clId="{19DAC614-3BAF-4652-9621-D55D00917005}" dt="2023-12-21T13:38:53.418" v="12" actId="255"/>
          <ac:spMkLst>
            <pc:docMk/>
            <pc:sldMk cId="670909277" sldId="299"/>
            <ac:spMk id="2" creationId="{63F3DE23-AC55-EECB-8500-365AF1D3F1A6}"/>
          </ac:spMkLst>
        </pc:spChg>
        <pc:spChg chg="add del">
          <ac:chgData name="Marco Hout" userId="17f004ba4d9c381a" providerId="LiveId" clId="{19DAC614-3BAF-4652-9621-D55D00917005}" dt="2023-12-21T13:35:52.437" v="2" actId="22"/>
          <ac:spMkLst>
            <pc:docMk/>
            <pc:sldMk cId="670909277" sldId="299"/>
            <ac:spMk id="16" creationId="{1ABA79A8-1019-65A4-A9C4-4572B1E4A15B}"/>
          </ac:spMkLst>
        </pc:spChg>
        <pc:spChg chg="add del">
          <ac:chgData name="Marco Hout" userId="17f004ba4d9c381a" providerId="LiveId" clId="{19DAC614-3BAF-4652-9621-D55D00917005}" dt="2023-12-21T13:38:44.846" v="10" actId="26606"/>
          <ac:spMkLst>
            <pc:docMk/>
            <pc:sldMk cId="670909277" sldId="299"/>
            <ac:spMk id="23" creationId="{70155189-D96C-4527-B0EC-654B946BE615}"/>
          </ac:spMkLst>
        </pc:spChg>
        <pc:spChg chg="add">
          <ac:chgData name="Marco Hout" userId="17f004ba4d9c381a" providerId="LiveId" clId="{19DAC614-3BAF-4652-9621-D55D00917005}" dt="2023-12-21T13:38:44.846" v="10" actId="26606"/>
          <ac:spMkLst>
            <pc:docMk/>
            <pc:sldMk cId="670909277" sldId="299"/>
            <ac:spMk id="28" creationId="{70155189-D96C-4527-B0EC-654B946BE615}"/>
          </ac:spMkLst>
        </pc:spChg>
        <pc:picChg chg="mod ord">
          <ac:chgData name="Marco Hout" userId="17f004ba4d9c381a" providerId="LiveId" clId="{19DAC614-3BAF-4652-9621-D55D00917005}" dt="2023-12-21T13:39:24.414" v="18" actId="14100"/>
          <ac:picMkLst>
            <pc:docMk/>
            <pc:sldMk cId="670909277" sldId="299"/>
            <ac:picMk id="11" creationId="{5C95DF24-A2A0-7F01-997C-E9453FF3644F}"/>
          </ac:picMkLst>
        </pc:picChg>
        <pc:picChg chg="add mod ord">
          <ac:chgData name="Marco Hout" userId="17f004ba4d9c381a" providerId="LiveId" clId="{19DAC614-3BAF-4652-9621-D55D00917005}" dt="2023-12-21T13:43:34.744" v="30"/>
          <ac:picMkLst>
            <pc:docMk/>
            <pc:sldMk cId="670909277" sldId="299"/>
            <ac:picMk id="14" creationId="{7347BE57-729C-D9E4-D55B-0FBC87CB8DF1}"/>
          </ac:picMkLst>
        </pc:picChg>
        <pc:picChg chg="add mod">
          <ac:chgData name="Marco Hout" userId="17f004ba4d9c381a" providerId="LiveId" clId="{19DAC614-3BAF-4652-9621-D55D00917005}" dt="2023-12-21T13:43:43.231" v="31"/>
          <ac:picMkLst>
            <pc:docMk/>
            <pc:sldMk cId="670909277" sldId="299"/>
            <ac:picMk id="18" creationId="{B1D59196-9F54-012E-4686-E6018A47C648}"/>
          </ac:picMkLst>
        </pc:picChg>
      </pc:sldChg>
      <pc:sldChg chg="addSp delSp modSp new mod">
        <pc:chgData name="Marco Hout" userId="17f004ba4d9c381a" providerId="LiveId" clId="{19DAC614-3BAF-4652-9621-D55D00917005}" dt="2023-12-21T14:21:04.896" v="310" actId="113"/>
        <pc:sldMkLst>
          <pc:docMk/>
          <pc:sldMk cId="2795622794" sldId="300"/>
        </pc:sldMkLst>
        <pc:spChg chg="mod">
          <ac:chgData name="Marco Hout" userId="17f004ba4d9c381a" providerId="LiveId" clId="{19DAC614-3BAF-4652-9621-D55D00917005}" dt="2023-12-21T14:21:04.896" v="310" actId="113"/>
          <ac:spMkLst>
            <pc:docMk/>
            <pc:sldMk cId="2795622794" sldId="300"/>
            <ac:spMk id="2" creationId="{D29866C8-C671-714C-75DB-215C2A497D4F}"/>
          </ac:spMkLst>
        </pc:spChg>
        <pc:spChg chg="del">
          <ac:chgData name="Marco Hout" userId="17f004ba4d9c381a" providerId="LiveId" clId="{19DAC614-3BAF-4652-9621-D55D00917005}" dt="2023-12-21T14:20:41.425" v="276"/>
          <ac:spMkLst>
            <pc:docMk/>
            <pc:sldMk cId="2795622794" sldId="300"/>
            <ac:spMk id="3" creationId="{FF9CC940-8093-C2B6-B42F-307CBB1833A4}"/>
          </ac:spMkLst>
        </pc:spChg>
        <pc:picChg chg="add mod">
          <ac:chgData name="Marco Hout" userId="17f004ba4d9c381a" providerId="LiveId" clId="{19DAC614-3BAF-4652-9621-D55D00917005}" dt="2023-12-21T14:20:41.425" v="276"/>
          <ac:picMkLst>
            <pc:docMk/>
            <pc:sldMk cId="2795622794" sldId="300"/>
            <ac:picMk id="1026" creationId="{D2DD007B-8DAB-3742-3F09-F561B5BDEF68}"/>
          </ac:picMkLst>
        </pc:picChg>
      </pc:sldChg>
      <pc:sldChg chg="delSp modSp add mod setBg delDesignElem">
        <pc:chgData name="Marco Hout" userId="17f004ba4d9c381a" providerId="LiveId" clId="{19DAC614-3BAF-4652-9621-D55D00917005}" dt="2023-12-21T14:15:06.048" v="260" actId="20577"/>
        <pc:sldMkLst>
          <pc:docMk/>
          <pc:sldMk cId="1102114036" sldId="301"/>
        </pc:sldMkLst>
        <pc:spChg chg="mod">
          <ac:chgData name="Marco Hout" userId="17f004ba4d9c381a" providerId="LiveId" clId="{19DAC614-3BAF-4652-9621-D55D00917005}" dt="2023-12-21T14:15:06.048" v="260" actId="20577"/>
          <ac:spMkLst>
            <pc:docMk/>
            <pc:sldMk cId="1102114036" sldId="301"/>
            <ac:spMk id="2" creationId="{F1E45039-FBB1-EB59-DEF5-B10CAA04EE4A}"/>
          </ac:spMkLst>
        </pc:spChg>
        <pc:grpChg chg="del">
          <ac:chgData name="Marco Hout" userId="17f004ba4d9c381a" providerId="LiveId" clId="{19DAC614-3BAF-4652-9621-D55D00917005}" dt="2023-12-21T14:14:47.973" v="234"/>
          <ac:grpSpMkLst>
            <pc:docMk/>
            <pc:sldMk cId="1102114036" sldId="301"/>
            <ac:grpSpMk id="9" creationId="{2B33CDD2-C0CB-D8AD-886D-0ABC95A02B71}"/>
          </ac:grpSpMkLst>
        </pc:grpChg>
      </pc:sldChg>
      <pc:sldChg chg="delSp modSp add mod setBg delDesignElem">
        <pc:chgData name="Marco Hout" userId="17f004ba4d9c381a" providerId="LiveId" clId="{19DAC614-3BAF-4652-9621-D55D00917005}" dt="2023-12-21T14:33:13.434" v="747" actId="20577"/>
        <pc:sldMkLst>
          <pc:docMk/>
          <pc:sldMk cId="814659793" sldId="302"/>
        </pc:sldMkLst>
        <pc:spChg chg="mod">
          <ac:chgData name="Marco Hout" userId="17f004ba4d9c381a" providerId="LiveId" clId="{19DAC614-3BAF-4652-9621-D55D00917005}" dt="2023-12-21T14:33:13.434" v="747" actId="20577"/>
          <ac:spMkLst>
            <pc:docMk/>
            <pc:sldMk cId="814659793" sldId="302"/>
            <ac:spMk id="4" creationId="{5259A25E-8A81-7210-2A4C-5AFF863B4A91}"/>
          </ac:spMkLst>
        </pc:spChg>
        <pc:spChg chg="del">
          <ac:chgData name="Marco Hout" userId="17f004ba4d9c381a" providerId="LiveId" clId="{19DAC614-3BAF-4652-9621-D55D00917005}" dt="2023-12-21T14:31:34.494" v="634"/>
          <ac:spMkLst>
            <pc:docMk/>
            <pc:sldMk cId="814659793" sldId="302"/>
            <ac:spMk id="27" creationId="{3CE82FC2-F860-45B2-A3D6-C0687566A1B8}"/>
          </ac:spMkLst>
        </pc:spChg>
        <pc:spChg chg="del">
          <ac:chgData name="Marco Hout" userId="17f004ba4d9c381a" providerId="LiveId" clId="{19DAC614-3BAF-4652-9621-D55D00917005}" dt="2023-12-21T14:31:34.494" v="634"/>
          <ac:spMkLst>
            <pc:docMk/>
            <pc:sldMk cId="814659793" sldId="302"/>
            <ac:spMk id="29" creationId="{A23472F2-7233-DA19-F1F4-3A3567D88D6F}"/>
          </ac:spMkLst>
        </pc:spChg>
      </pc:sldChg>
      <pc:sldMasterChg chg="delSldLayout">
        <pc:chgData name="Marco Hout" userId="17f004ba4d9c381a" providerId="LiveId" clId="{19DAC614-3BAF-4652-9621-D55D00917005}" dt="2023-12-21T14:31:21.316" v="632" actId="47"/>
        <pc:sldMasterMkLst>
          <pc:docMk/>
          <pc:sldMasterMk cId="4153659211" sldId="2147483648"/>
        </pc:sldMasterMkLst>
        <pc:sldLayoutChg chg="del">
          <pc:chgData name="Marco Hout" userId="17f004ba4d9c381a" providerId="LiveId" clId="{19DAC614-3BAF-4652-9621-D55D00917005}" dt="2023-12-21T14:31:21.316" v="632" actId="47"/>
          <pc:sldLayoutMkLst>
            <pc:docMk/>
            <pc:sldMasterMk cId="4153659211" sldId="2147483648"/>
            <pc:sldLayoutMk cId="2246169904" sldId="214748366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DBA57-A518-067D-C897-9A8465CE179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EEE275C-3490-D1B6-0D96-5F36B7C436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34D36FD-EB11-A9BC-F042-65B7767E982B}"/>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5" name="Tijdelijke aanduiding voor voettekst 4">
            <a:extLst>
              <a:ext uri="{FF2B5EF4-FFF2-40B4-BE49-F238E27FC236}">
                <a16:creationId xmlns:a16="http://schemas.microsoft.com/office/drawing/2014/main" id="{575C114E-E0C9-304A-E8BD-3236955F45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D92263-A206-EA22-08EC-AA7CFA3DD78B}"/>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314147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5B82D-82A2-2FF5-BB24-559FAD3F06F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1A15931-297B-3F8B-AF5F-7BA88D401A4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540924-6116-83B0-8CAE-54AFE1EA4C3A}"/>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5" name="Tijdelijke aanduiding voor voettekst 4">
            <a:extLst>
              <a:ext uri="{FF2B5EF4-FFF2-40B4-BE49-F238E27FC236}">
                <a16:creationId xmlns:a16="http://schemas.microsoft.com/office/drawing/2014/main" id="{6D668582-FCB8-D662-B47F-6E7C18D88C5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1C1BF6-B0D8-0393-406A-8E04979B22D4}"/>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260195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EA5D477-8F43-8936-4A05-D4DD21EB95D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5F4DE1D-F3E4-1E12-7A5B-937E24648C9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4D41D7-7E3A-9AD1-4CBA-E68A2DB8403B}"/>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5" name="Tijdelijke aanduiding voor voettekst 4">
            <a:extLst>
              <a:ext uri="{FF2B5EF4-FFF2-40B4-BE49-F238E27FC236}">
                <a16:creationId xmlns:a16="http://schemas.microsoft.com/office/drawing/2014/main" id="{8CBBFFCF-11DE-26BE-0D8C-366062E628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6C3E44-7E34-B8EB-69F3-C9E6071E8102}"/>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4204334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934437" y="1124146"/>
            <a:ext cx="6481402" cy="4779389"/>
          </a:xfrm>
          <a:prstGeom prst="rect">
            <a:avLst/>
          </a:prstGeom>
        </p:spPr>
        <p:txBody>
          <a:bodyPr anchor="ctr"/>
          <a:lstStyle>
            <a:lvl1pPr marL="0" indent="0" algn="ctr">
              <a:buFontTx/>
              <a:buNone/>
              <a:defRPr sz="4751" b="1">
                <a:solidFill>
                  <a:schemeClr val="bg1"/>
                </a:solidFill>
                <a:latin typeface="Arial" panose="020B0604020202020204" pitchFamily="34" charset="0"/>
                <a:cs typeface="Arial" panose="020B0604020202020204" pitchFamily="34" charset="0"/>
              </a:defRPr>
            </a:lvl1pPr>
            <a:lvl2pPr marL="452491" indent="0">
              <a:buFontTx/>
              <a:buNone/>
              <a:defRPr/>
            </a:lvl2pPr>
            <a:lvl3pPr marL="904982" indent="0">
              <a:buFontTx/>
              <a:buNone/>
              <a:defRPr/>
            </a:lvl3pPr>
            <a:lvl4pPr marL="1357473" indent="0">
              <a:buFontTx/>
              <a:buNone/>
              <a:defRPr/>
            </a:lvl4pPr>
            <a:lvl5pPr marL="1809963" indent="0">
              <a:buFontTx/>
              <a:buNone/>
              <a:defRPr/>
            </a:lvl5pPr>
          </a:lstStyle>
          <a:p>
            <a:pPr lvl="0"/>
            <a:r>
              <a:rPr lang="en-US" dirty="0" err="1"/>
              <a:t>Titel</a:t>
            </a:r>
            <a:endParaRPr lang="nl-NL" dirty="0"/>
          </a:p>
          <a:p>
            <a:pPr lvl="0"/>
            <a:endParaRPr lang="nl-NL" dirty="0"/>
          </a:p>
        </p:txBody>
      </p:sp>
    </p:spTree>
    <p:extLst>
      <p:ext uri="{BB962C8B-B14F-4D97-AF65-F5344CB8AC3E}">
        <p14:creationId xmlns:p14="http://schemas.microsoft.com/office/powerpoint/2010/main" val="371190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94AFB-37BF-721E-74E1-18838522CD2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0B3506-3F9A-B841-7313-4530C79295C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0909C4-A8CA-F986-F7CA-3A37853CA242}"/>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5" name="Tijdelijke aanduiding voor voettekst 4">
            <a:extLst>
              <a:ext uri="{FF2B5EF4-FFF2-40B4-BE49-F238E27FC236}">
                <a16:creationId xmlns:a16="http://schemas.microsoft.com/office/drawing/2014/main" id="{8E2B9317-20D1-73BA-29D1-0B1C4EB722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A4C872-360A-C548-2662-12AE4148932B}"/>
              </a:ext>
            </a:extLst>
          </p:cNvPr>
          <p:cNvSpPr>
            <a:spLocks noGrp="1"/>
          </p:cNvSpPr>
          <p:nvPr>
            <p:ph type="sldNum" sz="quarter" idx="12"/>
          </p:nvPr>
        </p:nvSpPr>
        <p:spPr/>
        <p:txBody>
          <a:bodyPr/>
          <a:lstStyle/>
          <a:p>
            <a:fld id="{7FE2AEB8-F8B2-4D57-83E8-45C1058B64B7}" type="slidenum">
              <a:rPr lang="nl-NL" smtClean="0"/>
              <a:t>‹nr.›</a:t>
            </a:fld>
            <a:endParaRPr lang="nl-NL"/>
          </a:p>
        </p:txBody>
      </p:sp>
      <p:pic>
        <p:nvPicPr>
          <p:cNvPr id="7" name="Picture 6">
            <a:extLst>
              <a:ext uri="{FF2B5EF4-FFF2-40B4-BE49-F238E27FC236}">
                <a16:creationId xmlns:a16="http://schemas.microsoft.com/office/drawing/2014/main" id="{B0C6A04B-FF04-ACEC-42CE-C8EF41691C0A}"/>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97000" y="6273902"/>
            <a:ext cx="2656800" cy="49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7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0609A0-3220-C15F-2353-D8EA930C50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15C8EE1-2960-A2B7-8E91-7D07B7329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D4439DA-DC8B-C788-30D8-137B1ADE6E11}"/>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5" name="Tijdelijke aanduiding voor voettekst 4">
            <a:extLst>
              <a:ext uri="{FF2B5EF4-FFF2-40B4-BE49-F238E27FC236}">
                <a16:creationId xmlns:a16="http://schemas.microsoft.com/office/drawing/2014/main" id="{C5A205D5-7C8C-B5FB-0975-20C9EBCE15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0BCCA9-BB5E-7EBA-95A8-C136D1B794A9}"/>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33646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19D20-383D-17DB-5287-228E31EF44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F5E2A39-7B57-9430-075B-CC1995903DE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BCE80CA-FEF3-8C14-20F8-83652AFE67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2E49F4-0E9E-E982-BBD0-4B26E07124F3}"/>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6" name="Tijdelijke aanduiding voor voettekst 5">
            <a:extLst>
              <a:ext uri="{FF2B5EF4-FFF2-40B4-BE49-F238E27FC236}">
                <a16:creationId xmlns:a16="http://schemas.microsoft.com/office/drawing/2014/main" id="{9A5E2CEF-59FD-0484-6760-8498416CA6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C96FC75-95E7-2088-ECB1-54531375621D}"/>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98903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A551F-EF86-4A54-F915-433F88763AC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CCA1391-183B-9C7B-C71A-A72AA9B7D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C6499A-CF23-B3A2-29D4-D19E7C01595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F362FF-F03A-42AE-17FA-AB390552F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082E8A2-C721-4E7A-1639-FA2E642C2B3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347954C-EEE7-7BFD-5B86-743C19CF2437}"/>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8" name="Tijdelijke aanduiding voor voettekst 7">
            <a:extLst>
              <a:ext uri="{FF2B5EF4-FFF2-40B4-BE49-F238E27FC236}">
                <a16:creationId xmlns:a16="http://schemas.microsoft.com/office/drawing/2014/main" id="{22F0FB65-EBF2-9D38-7FDB-B81F59B6453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0DE63A4-DD75-4926-FC39-1854C5C3A491}"/>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2402341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1EA55-B8D2-6542-64BD-FAAC7E1C434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91697CB-24AC-161F-66C6-2D594D694C70}"/>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4" name="Tijdelijke aanduiding voor voettekst 3">
            <a:extLst>
              <a:ext uri="{FF2B5EF4-FFF2-40B4-BE49-F238E27FC236}">
                <a16:creationId xmlns:a16="http://schemas.microsoft.com/office/drawing/2014/main" id="{E64A2402-F004-88B4-9340-3C20AC2F3D3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F1AFB2E-F271-0520-3401-3FCDABAA3E92}"/>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78504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B53EF74-1175-E484-5C6B-D75756767455}"/>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3" name="Tijdelijke aanduiding voor voettekst 2">
            <a:extLst>
              <a:ext uri="{FF2B5EF4-FFF2-40B4-BE49-F238E27FC236}">
                <a16:creationId xmlns:a16="http://schemas.microsoft.com/office/drawing/2014/main" id="{E54EBDA5-517E-855C-314B-2EE7E37488B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122E103-21BF-8DEA-61F2-960C9A05A835}"/>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246385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0C1C7-24EF-FAD2-D533-2CEBD4A0C8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6BEB0B-358B-687F-11DF-298626E7E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8E85D12-89E0-B3FD-B371-D4A934ECA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C9BF7F6-1B11-2B80-CC7D-0AB110ACB428}"/>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6" name="Tijdelijke aanduiding voor voettekst 5">
            <a:extLst>
              <a:ext uri="{FF2B5EF4-FFF2-40B4-BE49-F238E27FC236}">
                <a16:creationId xmlns:a16="http://schemas.microsoft.com/office/drawing/2014/main" id="{F659108A-682C-4686-A11D-7E16B0BD2D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5C3E865-9D5E-CE91-49C5-4E6DA8ACAA22}"/>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351901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34071-CAFB-D1B7-608C-11AB8C59CB3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7C1C8C4-E4F6-A026-1245-5859255188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44F4111-D0A9-9747-A416-9FD8E0898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FD77FEC-209A-42DF-FD79-7B856638719E}"/>
              </a:ext>
            </a:extLst>
          </p:cNvPr>
          <p:cNvSpPr>
            <a:spLocks noGrp="1"/>
          </p:cNvSpPr>
          <p:nvPr>
            <p:ph type="dt" sz="half" idx="10"/>
          </p:nvPr>
        </p:nvSpPr>
        <p:spPr/>
        <p:txBody>
          <a:bodyPr/>
          <a:lstStyle/>
          <a:p>
            <a:fld id="{6E67F4C3-1436-46E9-8FF8-7A674CB8E3B1}" type="datetimeFigureOut">
              <a:rPr lang="nl-NL" smtClean="0"/>
              <a:t>21-12-2023</a:t>
            </a:fld>
            <a:endParaRPr lang="nl-NL"/>
          </a:p>
        </p:txBody>
      </p:sp>
      <p:sp>
        <p:nvSpPr>
          <p:cNvPr id="6" name="Tijdelijke aanduiding voor voettekst 5">
            <a:extLst>
              <a:ext uri="{FF2B5EF4-FFF2-40B4-BE49-F238E27FC236}">
                <a16:creationId xmlns:a16="http://schemas.microsoft.com/office/drawing/2014/main" id="{874952F0-F15F-E1D9-5C16-3A6A0F728C9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203137-6229-8369-4748-8E6A2613E876}"/>
              </a:ext>
            </a:extLst>
          </p:cNvPr>
          <p:cNvSpPr>
            <a:spLocks noGrp="1"/>
          </p:cNvSpPr>
          <p:nvPr>
            <p:ph type="sldNum" sz="quarter" idx="12"/>
          </p:nvPr>
        </p:nvSpPr>
        <p:spPr/>
        <p:txBody>
          <a:bodyPr/>
          <a:lstStyle/>
          <a:p>
            <a:fld id="{7FE2AEB8-F8B2-4D57-83E8-45C1058B64B7}" type="slidenum">
              <a:rPr lang="nl-NL" smtClean="0"/>
              <a:t>‹nr.›</a:t>
            </a:fld>
            <a:endParaRPr lang="nl-NL"/>
          </a:p>
        </p:txBody>
      </p:sp>
    </p:spTree>
    <p:extLst>
      <p:ext uri="{BB962C8B-B14F-4D97-AF65-F5344CB8AC3E}">
        <p14:creationId xmlns:p14="http://schemas.microsoft.com/office/powerpoint/2010/main" val="334355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598C76-0B56-2C83-CD28-9D8807CD7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15B1A58-C8B6-E582-8768-59669494D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432953-8114-DF08-AD3A-E74365A85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7F4C3-1436-46E9-8FF8-7A674CB8E3B1}" type="datetimeFigureOut">
              <a:rPr lang="nl-NL" smtClean="0"/>
              <a:t>21-12-2023</a:t>
            </a:fld>
            <a:endParaRPr lang="nl-NL"/>
          </a:p>
        </p:txBody>
      </p:sp>
      <p:sp>
        <p:nvSpPr>
          <p:cNvPr id="5" name="Tijdelijke aanduiding voor voettekst 4">
            <a:extLst>
              <a:ext uri="{FF2B5EF4-FFF2-40B4-BE49-F238E27FC236}">
                <a16:creationId xmlns:a16="http://schemas.microsoft.com/office/drawing/2014/main" id="{C5BC30D2-E0DB-65F5-E0A3-D4F4EAA12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141BC66-E462-39E8-B16C-BE819901C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2AEB8-F8B2-4D57-83E8-45C1058B64B7}" type="slidenum">
              <a:rPr lang="nl-NL" smtClean="0"/>
              <a:t>‹nr.›</a:t>
            </a:fld>
            <a:endParaRPr lang="nl-NL"/>
          </a:p>
        </p:txBody>
      </p:sp>
    </p:spTree>
    <p:extLst>
      <p:ext uri="{BB962C8B-B14F-4D97-AF65-F5344CB8AC3E}">
        <p14:creationId xmlns:p14="http://schemas.microsoft.com/office/powerpoint/2010/main" val="4153659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hyperlink" Target="https://join.accessy.club/" TargetMode="External"/><Relationship Id="rId4" Type="http://schemas.openxmlformats.org/officeDocument/2006/relationships/hyperlink" Target="mailto:Marco@accessy.club"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ashboard.digitoegankelijk.n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pdfchecker.nl/" TargetMode="External"/><Relationship Id="rId2" Type="http://schemas.openxmlformats.org/officeDocument/2006/relationships/hyperlink" Target="https://books.theinternetacademy.nl/toegankelijke-pdfs-met-word/het-probleem-dat-pdf-heet/" TargetMode="External"/><Relationship Id="rId1" Type="http://schemas.openxmlformats.org/officeDocument/2006/relationships/slideLayout" Target="../slideLayouts/slideLayout2.xml"/><Relationship Id="rId6" Type="http://schemas.openxmlformats.org/officeDocument/2006/relationships/hyperlink" Target="https://forumstandaardisatie.nl/open-standaarden/digitoegankelijk-en-301-549-met-wcag-21" TargetMode="External"/><Relationship Id="rId5" Type="http://schemas.openxmlformats.org/officeDocument/2006/relationships/hyperlink" Target="https://vng.nl/sites/default/files/2022-04/20210317%20-%20Gemeentelijke-ICT-kwaliteitsnormen-v2021-1.pdf" TargetMode="External"/><Relationship Id="rId4" Type="http://schemas.openxmlformats.org/officeDocument/2006/relationships/hyperlink" Target="https://pdfua.foundation/en/pac-downloa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hyperlink" Target="https://join.accessy.club/" TargetMode="External"/><Relationship Id="rId4" Type="http://schemas.openxmlformats.org/officeDocument/2006/relationships/hyperlink" Target="mailto:Marco@accessy.club"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igitoegankelijk.nl/wetgeving/uitzonderinge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docs.live.net/17f004ba4d9c381a/Bureaublad/Accessy%20Awareness/Digitale-Toegankelijkheid-In-Jouw-Organisatie%20wie%20doet%20wat.pdf" TargetMode="External"/><Relationship Id="rId5" Type="http://schemas.openxmlformats.org/officeDocument/2006/relationships/image" Target="../media/image9.png"/><Relationship Id="rId4" Type="http://schemas.openxmlformats.org/officeDocument/2006/relationships/hyperlink" Target="https://d.docs.live.net/17f004ba4d9c381a/Bureaublad/Accessy%20Awareness/Samenwerken%20in%20vertrouwen%20aan%20vertrouwen%20Coalitieakkoord%202022%20-%202026%20gemeente%20Den%20Helder.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3CE82FC2-F860-45B2-A3D6-C0687566A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279400" dist="88900" sx="98000" sy="98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5259A25E-8A81-7210-2A4C-5AFF863B4A91}"/>
              </a:ext>
            </a:extLst>
          </p:cNvPr>
          <p:cNvSpPr>
            <a:spLocks noGrp="1"/>
          </p:cNvSpPr>
          <p:nvPr>
            <p:ph type="title"/>
          </p:nvPr>
        </p:nvSpPr>
        <p:spPr>
          <a:xfrm>
            <a:off x="180940" y="2090597"/>
            <a:ext cx="5738847" cy="1202937"/>
          </a:xfrm>
        </p:spPr>
        <p:txBody>
          <a:bodyPr vert="horz" lIns="91440" tIns="45720" rIns="91440" bIns="45720" rtlCol="0" anchor="b">
            <a:normAutofit/>
          </a:bodyPr>
          <a:lstStyle/>
          <a:p>
            <a:r>
              <a:rPr lang="nl-NL" sz="4000" b="1" dirty="0">
                <a:latin typeface="Roboto" panose="02000000000000000000" pitchFamily="2" charset="0"/>
                <a:ea typeface="Roboto" panose="02000000000000000000" pitchFamily="2" charset="0"/>
                <a:cs typeface="Roboto" panose="02000000000000000000" pitchFamily="2" charset="0"/>
              </a:rPr>
              <a:t>De waarde van digitale toegankelijkheid</a:t>
            </a:r>
          </a:p>
        </p:txBody>
      </p:sp>
      <p:sp useBgFill="1">
        <p:nvSpPr>
          <p:cNvPr id="29" name="Rectangle 28">
            <a:extLst>
              <a:ext uri="{FF2B5EF4-FFF2-40B4-BE49-F238E27FC236}">
                <a16:creationId xmlns:a16="http://schemas.microsoft.com/office/drawing/2014/main" id="{A23472F2-7233-DA19-F1F4-3A3567D88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42"/>
            <a:ext cx="6096000" cy="1696413"/>
          </a:xfrm>
          <a:prstGeom prst="rect">
            <a:avLst/>
          </a:prstGeom>
          <a:ln>
            <a:noFill/>
          </a:ln>
          <a:effectLst>
            <a:outerShdw blurRad="304800" dist="139700" dir="5460000" sx="90000" sy="90000" algn="t"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1CA91280-757D-C18B-38D7-671853B1ECB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ccessy">
            <a:extLst>
              <a:ext uri="{FF2B5EF4-FFF2-40B4-BE49-F238E27FC236}">
                <a16:creationId xmlns:a16="http://schemas.microsoft.com/office/drawing/2014/main" id="{CFF92A51-A68B-704E-F836-714FF068154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142" y="607342"/>
            <a:ext cx="2656800" cy="49981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a16="http://schemas.microsoft.com/office/drawing/2014/main" id="{ECFE109C-5756-BBED-540D-33168AF53B59}"/>
              </a:ext>
            </a:extLst>
          </p:cNvPr>
          <p:cNvSpPr txBox="1">
            <a:spLocks/>
          </p:cNvSpPr>
          <p:nvPr/>
        </p:nvSpPr>
        <p:spPr>
          <a:xfrm>
            <a:off x="178881" y="3197213"/>
            <a:ext cx="5742661" cy="3340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a:latin typeface="Roboto" panose="02000000000000000000" pitchFamily="2" charset="0"/>
                <a:ea typeface="Roboto" panose="02000000000000000000" pitchFamily="2" charset="0"/>
                <a:cs typeface="Roboto" panose="02000000000000000000" pitchFamily="2" charset="0"/>
              </a:rPr>
              <a:t>Marco Hout</a:t>
            </a:r>
          </a:p>
          <a:p>
            <a:r>
              <a:rPr lang="nl-NL" sz="1800" dirty="0">
                <a:latin typeface="Roboto" panose="02000000000000000000" pitchFamily="2" charset="0"/>
                <a:ea typeface="Roboto" panose="02000000000000000000" pitchFamily="2" charset="0"/>
                <a:cs typeface="Roboto" panose="02000000000000000000" pitchFamily="2" charset="0"/>
                <a:hlinkClick r:id="rId4"/>
              </a:rPr>
              <a:t>E-mail: </a:t>
            </a:r>
            <a:r>
              <a:rPr lang="nl-NL" sz="1800" dirty="0" err="1">
                <a:latin typeface="Roboto" panose="02000000000000000000" pitchFamily="2" charset="0"/>
                <a:ea typeface="Roboto" panose="02000000000000000000" pitchFamily="2" charset="0"/>
                <a:cs typeface="Roboto" panose="02000000000000000000" pitchFamily="2" charset="0"/>
                <a:hlinkClick r:id="rId4"/>
              </a:rPr>
              <a:t>Marco@accessy.club</a:t>
            </a:r>
            <a:endParaRPr lang="nl-NL" sz="1800" dirty="0">
              <a:latin typeface="Roboto" panose="02000000000000000000" pitchFamily="2" charset="0"/>
              <a:ea typeface="Roboto" panose="02000000000000000000" pitchFamily="2" charset="0"/>
              <a:cs typeface="Roboto" panose="02000000000000000000" pitchFamily="2" charset="0"/>
            </a:endParaRPr>
          </a:p>
          <a:p>
            <a:r>
              <a:rPr lang="nl-NL" sz="1800" dirty="0">
                <a:latin typeface="Roboto" panose="02000000000000000000" pitchFamily="2" charset="0"/>
                <a:ea typeface="Roboto" panose="02000000000000000000" pitchFamily="2" charset="0"/>
                <a:cs typeface="Roboto" panose="02000000000000000000" pitchFamily="2" charset="0"/>
                <a:hlinkClick r:id="rId5"/>
              </a:rPr>
              <a:t>Community: https://join.accessy.club</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1441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3. Vallen er meer of minder dan 4 miljoen mensen onder ‘deze’ doelgroep?</a:t>
            </a:r>
          </a:p>
        </p:txBody>
      </p:sp>
      <p:sp>
        <p:nvSpPr>
          <p:cNvPr id="6" name="Rechthoek 5"/>
          <p:cNvSpPr/>
          <p:nvPr/>
        </p:nvSpPr>
        <p:spPr bwMode="auto">
          <a:xfrm>
            <a:off x="2063552" y="1844824"/>
            <a:ext cx="7272808" cy="1800200"/>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94"/>
            <a:r>
              <a:rPr lang="nl-NL" sz="2400" b="1" dirty="0">
                <a:solidFill>
                  <a:schemeClr val="accent1"/>
                </a:solidFill>
                <a:latin typeface="Times" charset="0"/>
              </a:rPr>
              <a:t>(a) Meer</a:t>
            </a:r>
          </a:p>
        </p:txBody>
      </p:sp>
      <p:sp>
        <p:nvSpPr>
          <p:cNvPr id="9" name="Rechthoek 8"/>
          <p:cNvSpPr/>
          <p:nvPr/>
        </p:nvSpPr>
        <p:spPr bwMode="auto">
          <a:xfrm>
            <a:off x="2063552" y="3717032"/>
            <a:ext cx="7272808" cy="1800200"/>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94"/>
            <a:r>
              <a:rPr lang="nl-NL" sz="2405" b="1" dirty="0">
                <a:solidFill>
                  <a:schemeClr val="accent1"/>
                </a:solidFill>
                <a:latin typeface="Times" charset="0"/>
              </a:rPr>
              <a:t>(b) Minder</a:t>
            </a:r>
          </a:p>
        </p:txBody>
      </p:sp>
    </p:spTree>
    <p:extLst>
      <p:ext uri="{BB962C8B-B14F-4D97-AF65-F5344CB8AC3E}">
        <p14:creationId xmlns:p14="http://schemas.microsoft.com/office/powerpoint/2010/main" val="35620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866C8-C671-714C-75DB-215C2A497D4F}"/>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Aantal mensen met een beperking</a:t>
            </a:r>
          </a:p>
        </p:txBody>
      </p:sp>
      <p:pic>
        <p:nvPicPr>
          <p:cNvPr id="1026" name="Picture 2">
            <a:extLst>
              <a:ext uri="{FF2B5EF4-FFF2-40B4-BE49-F238E27FC236}">
                <a16:creationId xmlns:a16="http://schemas.microsoft.com/office/drawing/2014/main" id="{D2DD007B-8DAB-3742-3F09-F561B5BDEF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9487" y="2196306"/>
            <a:ext cx="5153025"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62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4. Sinds wanneer moet een gemeente voldoen aan digitale toegankelijkheid?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2016</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2018</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2020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2022</a:t>
            </a:r>
          </a:p>
        </p:txBody>
      </p:sp>
    </p:spTree>
    <p:extLst>
      <p:ext uri="{BB962C8B-B14F-4D97-AF65-F5344CB8AC3E}">
        <p14:creationId xmlns:p14="http://schemas.microsoft.com/office/powerpoint/2010/main" val="320294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5. Hoeveel overheidswebsites zijn er al digitaal toegankelijk?</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450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1.450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2.450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Ongeveer 3.450</a:t>
            </a:r>
          </a:p>
        </p:txBody>
      </p:sp>
    </p:spTree>
    <p:extLst>
      <p:ext uri="{BB962C8B-B14F-4D97-AF65-F5344CB8AC3E}">
        <p14:creationId xmlns:p14="http://schemas.microsoft.com/office/powerpoint/2010/main" val="29816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6. Hoeveel overheidswebsites voldoen aan de wet digitale toegankelijkheid </a:t>
            </a:r>
          </a:p>
        </p:txBody>
      </p:sp>
      <p:sp>
        <p:nvSpPr>
          <p:cNvPr id="4" name="Rechthoek 3"/>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1.500</a:t>
            </a:r>
          </a:p>
        </p:txBody>
      </p:sp>
      <p:sp>
        <p:nvSpPr>
          <p:cNvPr id="5" name="Rechthoek 4"/>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2.500</a:t>
            </a:r>
          </a:p>
        </p:txBody>
      </p:sp>
      <p:sp>
        <p:nvSpPr>
          <p:cNvPr id="6" name="Rechthoek 5"/>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3.500</a:t>
            </a:r>
          </a:p>
        </p:txBody>
      </p:sp>
      <p:sp>
        <p:nvSpPr>
          <p:cNvPr id="7" name="Rechthoek 6"/>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Ongeveer 4.500</a:t>
            </a:r>
          </a:p>
        </p:txBody>
      </p:sp>
    </p:spTree>
    <p:extLst>
      <p:ext uri="{BB962C8B-B14F-4D97-AF65-F5344CB8AC3E}">
        <p14:creationId xmlns:p14="http://schemas.microsoft.com/office/powerpoint/2010/main" val="16921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4D6AA1-A0E1-45F9-8E25-BAB809229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992A05-ED25-E358-CECC-EA1EEAEDC43F}"/>
              </a:ext>
            </a:extLst>
          </p:cNvPr>
          <p:cNvSpPr>
            <a:spLocks noGrp="1"/>
          </p:cNvSpPr>
          <p:nvPr>
            <p:ph type="title"/>
          </p:nvPr>
        </p:nvSpPr>
        <p:spPr>
          <a:xfrm>
            <a:off x="838199" y="557189"/>
            <a:ext cx="10515599" cy="1296287"/>
          </a:xfrm>
        </p:spPr>
        <p:txBody>
          <a:bodyPr vert="horz" lIns="91440" tIns="45720" rIns="91440" bIns="45720" rtlCol="0" anchor="b">
            <a:normAutofit/>
          </a:bodyPr>
          <a:lstStyle/>
          <a:p>
            <a:pPr algn="ctr"/>
            <a:r>
              <a:rPr lang="en-US" sz="3600" b="1" kern="1200" dirty="0">
                <a:solidFill>
                  <a:schemeClr val="tx1"/>
                </a:solidFill>
                <a:latin typeface="Roboto" panose="02000000000000000000" pitchFamily="2" charset="0"/>
                <a:ea typeface="Roboto" panose="02000000000000000000" pitchFamily="2" charset="0"/>
                <a:cs typeface="Roboto" panose="02000000000000000000" pitchFamily="2" charset="0"/>
              </a:rPr>
              <a:t>Dashboard </a:t>
            </a:r>
            <a:r>
              <a:rPr lang="en-US" sz="3600" b="1" kern="1200" dirty="0" err="1">
                <a:solidFill>
                  <a:schemeClr val="tx1"/>
                </a:solidFill>
                <a:latin typeface="Roboto" panose="02000000000000000000" pitchFamily="2" charset="0"/>
                <a:ea typeface="Roboto" panose="02000000000000000000" pitchFamily="2" charset="0"/>
                <a:cs typeface="Roboto" panose="02000000000000000000" pitchFamily="2" charset="0"/>
              </a:rPr>
              <a:t>DigiToegankelijk</a:t>
            </a:r>
            <a:endParaRPr lang="en-US" sz="3600" b="1"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 name="Tijdelijke aanduiding voor inhoud 3"/>
          <p:cNvSpPr>
            <a:spLocks noGrp="1"/>
          </p:cNvSpPr>
          <p:nvPr>
            <p:ph idx="1"/>
          </p:nvPr>
        </p:nvSpPr>
        <p:spPr>
          <a:xfrm>
            <a:off x="838199" y="2046851"/>
            <a:ext cx="10515599" cy="728910"/>
          </a:xfrm>
        </p:spPr>
        <p:txBody>
          <a:bodyPr vert="horz" lIns="91440" tIns="45720" rIns="91440" bIns="45720" rtlCol="0">
            <a:normAutofit/>
          </a:bodyPr>
          <a:lstStyle/>
          <a:p>
            <a:pPr marL="0" indent="0" algn="ctr">
              <a:buNone/>
            </a:pPr>
            <a:r>
              <a:rPr lang="en-US" sz="2400" kern="1200">
                <a:solidFill>
                  <a:schemeClr val="tx1"/>
                </a:solidFill>
                <a:latin typeface="+mn-lt"/>
                <a:ea typeface="+mn-ea"/>
                <a:cs typeface="+mn-cs"/>
                <a:hlinkClick r:id="rId2"/>
              </a:rPr>
              <a:t>Dashboard DigiToegankelijk</a:t>
            </a:r>
            <a:endParaRPr lang="en-US" sz="2400" kern="1200">
              <a:solidFill>
                <a:schemeClr val="tx1"/>
              </a:solidFill>
              <a:latin typeface="+mn-lt"/>
              <a:ea typeface="+mn-ea"/>
              <a:cs typeface="+mn-cs"/>
            </a:endParaRPr>
          </a:p>
        </p:txBody>
      </p:sp>
      <p:pic>
        <p:nvPicPr>
          <p:cNvPr id="5" name="Afbeelding 4">
            <a:extLst>
              <a:ext uri="{FF2B5EF4-FFF2-40B4-BE49-F238E27FC236}">
                <a16:creationId xmlns:a16="http://schemas.microsoft.com/office/drawing/2014/main" id="{16D031C6-EECC-F655-D30D-FF914915CD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29194" y="2957665"/>
            <a:ext cx="6533611" cy="3364810"/>
          </a:xfrm>
          <a:prstGeom prst="rect">
            <a:avLst/>
          </a:prstGeom>
        </p:spPr>
      </p:pic>
    </p:spTree>
    <p:extLst>
      <p:ext uri="{BB962C8B-B14F-4D97-AF65-F5344CB8AC3E}">
        <p14:creationId xmlns:p14="http://schemas.microsoft.com/office/powerpoint/2010/main" val="2759246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45039-FBB1-EB59-DEF5-B10CAA04EE4A}"/>
              </a:ext>
            </a:extLst>
          </p:cNvPr>
          <p:cNvSpPr>
            <a:spLocks noGrp="1"/>
          </p:cNvSpPr>
          <p:nvPr>
            <p:ph type="title"/>
          </p:nvPr>
        </p:nvSpPr>
        <p:spPr>
          <a:xfrm>
            <a:off x="992322" y="1175335"/>
            <a:ext cx="4172480"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(in Word)</a:t>
            </a:r>
          </a:p>
        </p:txBody>
      </p:sp>
      <p:pic>
        <p:nvPicPr>
          <p:cNvPr id="4" name="Picture 5">
            <a:extLst>
              <a:ext uri="{FF2B5EF4-FFF2-40B4-BE49-F238E27FC236}">
                <a16:creationId xmlns:a16="http://schemas.microsoft.com/office/drawing/2014/main" id="{6B7945D9-DD9F-67B6-1B02-721C6EC14B0B}"/>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1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Kleine stapjes, veel resultaat</a:t>
            </a:r>
          </a:p>
        </p:txBody>
      </p:sp>
      <p:sp>
        <p:nvSpPr>
          <p:cNvPr id="4" name="Tijdelijke aanduiding voor inhoud 3"/>
          <p:cNvSpPr>
            <a:spLocks noGrp="1"/>
          </p:cNvSpPr>
          <p:nvPr>
            <p:ph idx="1"/>
          </p:nvPr>
        </p:nvSpPr>
        <p:spPr/>
        <p:txBody>
          <a:bodyPr/>
          <a:lstStyle/>
          <a:p>
            <a:pPr marL="0" indent="0">
              <a:buNone/>
            </a:pPr>
            <a:r>
              <a:rPr lang="nl-NL" dirty="0">
                <a:latin typeface="Roboto" panose="02000000000000000000" pitchFamily="2" charset="0"/>
                <a:ea typeface="Roboto" panose="02000000000000000000" pitchFamily="2" charset="0"/>
                <a:cs typeface="Roboto" panose="02000000000000000000" pitchFamily="2" charset="0"/>
              </a:rPr>
              <a:t>Microsoft Word</a:t>
            </a:r>
          </a:p>
          <a:p>
            <a:pPr marL="339368" indent="-339368"/>
            <a:r>
              <a:rPr lang="nl-NL" dirty="0">
                <a:latin typeface="Roboto" panose="02000000000000000000" pitchFamily="2" charset="0"/>
                <a:ea typeface="Roboto" panose="02000000000000000000" pitchFamily="2" charset="0"/>
                <a:cs typeface="Roboto" panose="02000000000000000000" pitchFamily="2" charset="0"/>
              </a:rPr>
              <a:t>Koppen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Opsomming</a:t>
            </a:r>
          </a:p>
          <a:p>
            <a:pPr marL="339368" indent="-339368"/>
            <a:r>
              <a:rPr lang="nl-NL" dirty="0">
                <a:latin typeface="Roboto" panose="02000000000000000000" pitchFamily="2" charset="0"/>
                <a:ea typeface="Roboto" panose="02000000000000000000" pitchFamily="2" charset="0"/>
                <a:cs typeface="Roboto" panose="02000000000000000000" pitchFamily="2" charset="0"/>
              </a:rPr>
              <a:t>Tabellen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Afbeeldingen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Gebruik Toegankelijkheidschecker in Microsoft Word</a:t>
            </a:r>
          </a:p>
        </p:txBody>
      </p:sp>
    </p:spTree>
    <p:extLst>
      <p:ext uri="{BB962C8B-B14F-4D97-AF65-F5344CB8AC3E}">
        <p14:creationId xmlns:p14="http://schemas.microsoft.com/office/powerpoint/2010/main" val="3382300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Koppen (Hoofdstukindeling)</a:t>
            </a:r>
          </a:p>
        </p:txBody>
      </p:sp>
      <p:sp>
        <p:nvSpPr>
          <p:cNvPr id="4" name="Tijdelijke aanduiding voor inhoud 3"/>
          <p:cNvSpPr>
            <a:spLocks noGrp="1"/>
          </p:cNvSpPr>
          <p:nvPr>
            <p:ph idx="1"/>
          </p:nvPr>
        </p:nvSpPr>
        <p:spPr/>
        <p:txBody>
          <a:bodyPr/>
          <a:lstStyle/>
          <a:p>
            <a:r>
              <a:rPr lang="nl-NL" sz="1979" dirty="0">
                <a:latin typeface="Roboto" panose="02000000000000000000" pitchFamily="2" charset="0"/>
                <a:ea typeface="Roboto" panose="02000000000000000000" pitchFamily="2" charset="0"/>
                <a:cs typeface="Roboto" panose="02000000000000000000" pitchFamily="2" charset="0"/>
              </a:rPr>
              <a:t>Koppen geven structuur aan een document. Gebruik de koppen stijlen van Microsoft Word voor de kopstructuur. Maak nooit koppen op door middel van het vergroten van tekst of door tekst dik gedrukt te maken. Zorg er daarnaast voor dat de structuur logisch is. Een document begint altijd met een kop op niveau 1. Daarop volgen niveau 2 koppen en daarop dan weer niveau 3 koppen, enzovoort. </a:t>
            </a:r>
          </a:p>
          <a:p>
            <a:endParaRPr lang="nl-NL" sz="1979" dirty="0">
              <a:latin typeface="Roboto" panose="02000000000000000000" pitchFamily="2" charset="0"/>
              <a:ea typeface="Roboto" panose="02000000000000000000" pitchFamily="2" charset="0"/>
              <a:cs typeface="Roboto" panose="02000000000000000000" pitchFamily="2" charset="0"/>
            </a:endParaRPr>
          </a:p>
          <a:p>
            <a:r>
              <a:rPr lang="nl-NL" sz="1979" dirty="0">
                <a:latin typeface="Roboto" panose="02000000000000000000" pitchFamily="2" charset="0"/>
                <a:ea typeface="Roboto" panose="02000000000000000000" pitchFamily="2" charset="0"/>
                <a:cs typeface="Roboto" panose="02000000000000000000" pitchFamily="2" charset="0"/>
              </a:rPr>
              <a:t>Samengevat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Gebruik de Word functionaliteit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Tabblad ‘Start’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Onderdeel ‘Stijlen’</a:t>
            </a:r>
          </a:p>
          <a:p>
            <a:endParaRPr lang="nl-NL" sz="1979" dirty="0">
              <a:latin typeface="Roboto" panose="02000000000000000000" pitchFamily="2" charset="0"/>
              <a:ea typeface="Roboto" panose="02000000000000000000" pitchFamily="2" charset="0"/>
              <a:cs typeface="Roboto" panose="02000000000000000000" pitchFamily="2" charset="0"/>
            </a:endParaRPr>
          </a:p>
          <a:p>
            <a:endParaRPr lang="nl-NL" dirty="0">
              <a:latin typeface="Roboto" panose="02000000000000000000" pitchFamily="2" charset="0"/>
              <a:ea typeface="Roboto" panose="02000000000000000000" pitchFamily="2" charset="0"/>
              <a:cs typeface="Roboto" panose="02000000000000000000" pitchFamily="2" charset="0"/>
            </a:endParaRPr>
          </a:p>
          <a:p>
            <a:endParaRPr lang="nl-NL" sz="1584" dirty="0">
              <a:latin typeface="Roboto" panose="02000000000000000000" pitchFamily="2" charset="0"/>
              <a:ea typeface="Roboto" panose="02000000000000000000" pitchFamily="2" charset="0"/>
              <a:cs typeface="Roboto" panose="02000000000000000000" pitchFamily="2" charset="0"/>
            </a:endParaRPr>
          </a:p>
          <a:p>
            <a:endParaRPr lang="nl-NL" dirty="0">
              <a:latin typeface="Roboto" panose="02000000000000000000" pitchFamily="2" charset="0"/>
              <a:ea typeface="Roboto" panose="02000000000000000000" pitchFamily="2" charset="0"/>
              <a:cs typeface="Roboto" panose="02000000000000000000" pitchFamily="2" charset="0"/>
            </a:endParaRPr>
          </a:p>
        </p:txBody>
      </p:sp>
      <p:pic>
        <p:nvPicPr>
          <p:cNvPr id="2" name="Afbeelding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49933" y="3695209"/>
            <a:ext cx="6219111" cy="1897181"/>
          </a:xfrm>
          <a:prstGeom prst="rect">
            <a:avLst/>
          </a:prstGeom>
        </p:spPr>
      </p:pic>
    </p:spTree>
    <p:extLst>
      <p:ext uri="{BB962C8B-B14F-4D97-AF65-F5344CB8AC3E}">
        <p14:creationId xmlns:p14="http://schemas.microsoft.com/office/powerpoint/2010/main" val="693370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Opsommingen</a:t>
            </a:r>
          </a:p>
        </p:txBody>
      </p:sp>
      <p:sp>
        <p:nvSpPr>
          <p:cNvPr id="4" name="Tijdelijke aanduiding voor inhoud 3"/>
          <p:cNvSpPr>
            <a:spLocks noGrp="1"/>
          </p:cNvSpPr>
          <p:nvPr>
            <p:ph idx="1"/>
          </p:nvPr>
        </p:nvSpPr>
        <p:spPr/>
        <p:txBody>
          <a:bodyPr>
            <a:normAutofit lnSpcReduction="10000"/>
          </a:bodyPr>
          <a:lstStyle/>
          <a:p>
            <a:r>
              <a:rPr lang="nl-NL" sz="1979" dirty="0">
                <a:latin typeface="Roboto" panose="02000000000000000000" pitchFamily="2" charset="0"/>
                <a:ea typeface="Roboto" panose="02000000000000000000" pitchFamily="2" charset="0"/>
                <a:cs typeface="Roboto" panose="02000000000000000000" pitchFamily="2" charset="0"/>
              </a:rPr>
              <a:t>Gebruik de lijststijlen (de zogenaamde </a:t>
            </a:r>
            <a:r>
              <a:rPr lang="nl-NL" sz="1979" dirty="0" err="1">
                <a:latin typeface="Roboto" panose="02000000000000000000" pitchFamily="2" charset="0"/>
                <a:ea typeface="Roboto" panose="02000000000000000000" pitchFamily="2" charset="0"/>
                <a:cs typeface="Roboto" panose="02000000000000000000" pitchFamily="2" charset="0"/>
              </a:rPr>
              <a:t>bullits</a:t>
            </a:r>
            <a:r>
              <a:rPr lang="nl-NL" sz="1979" dirty="0">
                <a:latin typeface="Roboto" panose="02000000000000000000" pitchFamily="2" charset="0"/>
                <a:ea typeface="Roboto" panose="02000000000000000000" pitchFamily="2" charset="0"/>
                <a:cs typeface="Roboto" panose="02000000000000000000" pitchFamily="2" charset="0"/>
              </a:rPr>
              <a:t>) in Microsoft Word om gerelateerde items te groeperen voor een opsomming. Gebruik de genummerde lijst als de volgorde van de items van essentieel belang is. Gebruik geen leestekens of andere markeringen om de illusie van een lijst op te weken.</a:t>
            </a:r>
          </a:p>
          <a:p>
            <a:endParaRPr lang="nl-NL" sz="1979" dirty="0">
              <a:latin typeface="Roboto" panose="02000000000000000000" pitchFamily="2" charset="0"/>
              <a:ea typeface="Roboto" panose="02000000000000000000" pitchFamily="2" charset="0"/>
              <a:cs typeface="Roboto" panose="02000000000000000000" pitchFamily="2" charset="0"/>
            </a:endParaRPr>
          </a:p>
          <a:p>
            <a:r>
              <a:rPr lang="nl-NL" sz="1979" dirty="0">
                <a:latin typeface="Roboto" panose="02000000000000000000" pitchFamily="2" charset="0"/>
                <a:ea typeface="Roboto" panose="02000000000000000000" pitchFamily="2" charset="0"/>
                <a:cs typeface="Roboto" panose="02000000000000000000" pitchFamily="2" charset="0"/>
              </a:rPr>
              <a:t>Let op dat als je een witregel tussen de opsommingen wilt maken, je de toets-combinatie shifttoets en entertoets gebruikt. Als je dit met alleen de entertoets doet dan wordt elk opsommingsteken en aparte lijst.</a:t>
            </a:r>
          </a:p>
          <a:p>
            <a:endParaRPr lang="nl-NL" sz="1979"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979" dirty="0">
                <a:latin typeface="Roboto" panose="02000000000000000000" pitchFamily="2" charset="0"/>
                <a:ea typeface="Roboto" panose="02000000000000000000" pitchFamily="2" charset="0"/>
                <a:cs typeface="Roboto" panose="02000000000000000000" pitchFamily="2" charset="0"/>
              </a:rPr>
              <a:t>Samengevat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Gebruik de Word functionaliteit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Tabblad ‘Start’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Onderdeel ‘Alinea’</a:t>
            </a:r>
            <a:endParaRPr lang="nl-NL" dirty="0">
              <a:latin typeface="Roboto" panose="02000000000000000000" pitchFamily="2" charset="0"/>
              <a:ea typeface="Roboto" panose="02000000000000000000" pitchFamily="2" charset="0"/>
              <a:cs typeface="Roboto" panose="02000000000000000000" pitchFamily="2" charset="0"/>
            </a:endParaRPr>
          </a:p>
        </p:txBody>
      </p:sp>
      <p:pic>
        <p:nvPicPr>
          <p:cNvPr id="5" name="Afbeelding 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02837" y="4649499"/>
            <a:ext cx="2176202" cy="1752725"/>
          </a:xfrm>
          <a:prstGeom prst="rect">
            <a:avLst/>
          </a:prstGeom>
        </p:spPr>
      </p:pic>
    </p:spTree>
    <p:extLst>
      <p:ext uri="{BB962C8B-B14F-4D97-AF65-F5344CB8AC3E}">
        <p14:creationId xmlns:p14="http://schemas.microsoft.com/office/powerpoint/2010/main" val="1548124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470BBA1-98C9-BD91-C7AA-23D75B1E37A3}"/>
              </a:ext>
            </a:extLst>
          </p:cNvPr>
          <p:cNvSpPr>
            <a:spLocks noGrp="1"/>
          </p:cNvSpPr>
          <p:nvPr>
            <p:ph type="title"/>
          </p:nvPr>
        </p:nvSpPr>
        <p:spPr>
          <a:xfrm>
            <a:off x="838201" y="365125"/>
            <a:ext cx="5251316" cy="1627636"/>
          </a:xfrm>
        </p:spPr>
        <p:txBody>
          <a:bodyPr>
            <a:normAutofit/>
          </a:bodyPr>
          <a:lstStyle/>
          <a:p>
            <a:r>
              <a:rPr lang="nl-NL" b="1" dirty="0">
                <a:solidFill>
                  <a:srgbClr val="FFFFFF"/>
                </a:solidFill>
                <a:latin typeface="Roboto" panose="02000000000000000000" pitchFamily="2" charset="0"/>
                <a:ea typeface="Roboto" panose="02000000000000000000" pitchFamily="2" charset="0"/>
                <a:cs typeface="Roboto" panose="02000000000000000000" pitchFamily="2" charset="0"/>
              </a:rPr>
              <a:t>Wat is Digitale Toegankelijkheid</a:t>
            </a:r>
            <a:endParaRPr lang="nl-NL" b="1" dirty="0">
              <a:solidFill>
                <a:srgbClr val="FFFFFF"/>
              </a:solidFill>
            </a:endParaRPr>
          </a:p>
        </p:txBody>
      </p:sp>
      <p:pic>
        <p:nvPicPr>
          <p:cNvPr id="5" name="Tijdelijke aanduiding voor inhoud 7">
            <a:extLst>
              <a:ext uri="{FF2B5EF4-FFF2-40B4-BE49-F238E27FC236}">
                <a16:creationId xmlns:a16="http://schemas.microsoft.com/office/drawing/2014/main" id="{7391041D-9F6C-E716-BBA8-7C693D686BE3}"/>
              </a:ext>
              <a:ext uri="{C183D7F6-B498-43B3-948B-1728B52AA6E4}">
                <adec:decorative xmlns:adec="http://schemas.microsoft.com/office/drawing/2017/decorative" val="1"/>
              </a:ext>
            </a:extLst>
          </p:cNvPr>
          <p:cNvPicPr>
            <a:picLocks noChangeAspect="1" noChangeArrowheads="1"/>
          </p:cNvPicPr>
          <p:nvPr/>
        </p:nvPicPr>
        <p:blipFill rotWithShape="1">
          <a:blip r:embed="rId2">
            <a:alphaModFix amt="40000"/>
            <a:duotone>
              <a:schemeClr val="accent1">
                <a:shade val="45000"/>
                <a:satMod val="135000"/>
              </a:schemeClr>
              <a:prstClr val="white"/>
            </a:duotone>
            <a:extLst>
              <a:ext uri="{28A0092B-C50C-407E-A947-70E740481C1C}">
                <a14:useLocalDpi xmlns:a14="http://schemas.microsoft.com/office/drawing/2010/main" val="0"/>
              </a:ext>
            </a:extLst>
          </a:blip>
          <a:srcRect l="17752" r="-1" b="-1"/>
          <a:stretch/>
        </p:blipFill>
        <p:spPr>
          <a:xfrm>
            <a:off x="20" y="10"/>
            <a:ext cx="8450297" cy="6857990"/>
          </a:xfrm>
          <a:prstGeom prst="rect">
            <a:avLst/>
          </a:prstGeom>
        </p:spPr>
      </p:pic>
      <p:sp>
        <p:nvSpPr>
          <p:cNvPr id="3" name="Tijdelijke aanduiding voor inhoud 2">
            <a:extLst>
              <a:ext uri="{FF2B5EF4-FFF2-40B4-BE49-F238E27FC236}">
                <a16:creationId xmlns:a16="http://schemas.microsoft.com/office/drawing/2014/main" id="{118EDF75-8A02-7B8B-F5C6-AF9A8E4F1838}"/>
              </a:ext>
            </a:extLst>
          </p:cNvPr>
          <p:cNvSpPr>
            <a:spLocks noGrp="1"/>
          </p:cNvSpPr>
          <p:nvPr>
            <p:ph idx="1"/>
          </p:nvPr>
        </p:nvSpPr>
        <p:spPr>
          <a:xfrm>
            <a:off x="838200" y="2219785"/>
            <a:ext cx="4619621" cy="3957178"/>
          </a:xfrm>
        </p:spPr>
        <p:txBody>
          <a:bodyPr>
            <a:normAutofit/>
          </a:bodyPr>
          <a:lstStyle/>
          <a:p>
            <a:r>
              <a:rPr lang="nl-NL" sz="2400" dirty="0">
                <a:solidFill>
                  <a:srgbClr val="FFFFFF"/>
                </a:solidFill>
                <a:latin typeface="Roboto" panose="02000000000000000000" pitchFamily="2" charset="0"/>
                <a:ea typeface="Roboto" panose="02000000000000000000" pitchFamily="2" charset="0"/>
                <a:cs typeface="Roboto" panose="02000000000000000000" pitchFamily="2" charset="0"/>
              </a:rPr>
              <a:t>Online informatie én systemen</a:t>
            </a:r>
          </a:p>
          <a:p>
            <a:r>
              <a:rPr lang="nl-NL" sz="2400" dirty="0">
                <a:solidFill>
                  <a:srgbClr val="FFFFFF"/>
                </a:solidFill>
                <a:latin typeface="Roboto" panose="02000000000000000000" pitchFamily="2" charset="0"/>
                <a:ea typeface="Roboto" panose="02000000000000000000" pitchFamily="2" charset="0"/>
                <a:cs typeface="Roboto" panose="02000000000000000000" pitchFamily="2" charset="0"/>
              </a:rPr>
              <a:t>Voor iedereen goed te begrijpen en te bedienen</a:t>
            </a:r>
          </a:p>
          <a:p>
            <a:r>
              <a:rPr lang="nl-NL" sz="2400" dirty="0">
                <a:solidFill>
                  <a:srgbClr val="FFFFFF"/>
                </a:solidFill>
                <a:latin typeface="Roboto" panose="02000000000000000000" pitchFamily="2" charset="0"/>
                <a:ea typeface="Roboto" panose="02000000000000000000" pitchFamily="2" charset="0"/>
                <a:cs typeface="Roboto" panose="02000000000000000000" pitchFamily="2" charset="0"/>
              </a:rPr>
              <a:t>Ongeacht persoonlijke kenmerken </a:t>
            </a:r>
            <a:r>
              <a:rPr lang="nl-NL" sz="2400" dirty="0" err="1">
                <a:solidFill>
                  <a:srgbClr val="FFFFFF"/>
                </a:solidFill>
                <a:latin typeface="Roboto" panose="02000000000000000000" pitchFamily="2" charset="0"/>
                <a:ea typeface="Roboto" panose="02000000000000000000" pitchFamily="2" charset="0"/>
                <a:cs typeface="Roboto" panose="02000000000000000000" pitchFamily="2" charset="0"/>
              </a:rPr>
              <a:t>danwel</a:t>
            </a:r>
            <a:r>
              <a:rPr lang="nl-NL" sz="2400" dirty="0">
                <a:solidFill>
                  <a:srgbClr val="FFFFFF"/>
                </a:solidFill>
                <a:latin typeface="Roboto" panose="02000000000000000000" pitchFamily="2" charset="0"/>
                <a:ea typeface="Roboto" panose="02000000000000000000" pitchFamily="2" charset="0"/>
                <a:cs typeface="Roboto" panose="02000000000000000000" pitchFamily="2" charset="0"/>
              </a:rPr>
              <a:t> beperkingen</a:t>
            </a:r>
          </a:p>
        </p:txBody>
      </p:sp>
      <p:pic>
        <p:nvPicPr>
          <p:cNvPr id="4" name="Tijdelijke aanduiding voor inhoud 17">
            <a:extLst>
              <a:ext uri="{FF2B5EF4-FFF2-40B4-BE49-F238E27FC236}">
                <a16:creationId xmlns:a16="http://schemas.microsoft.com/office/drawing/2014/main" id="{89C88E0E-B858-6AB7-2DCC-8FE0BADF3EC3}"/>
              </a:ext>
              <a:ext uri="{C183D7F6-B498-43B3-948B-1728B52AA6E4}">
                <adec:decorative xmlns:adec="http://schemas.microsoft.com/office/drawing/2017/decorative" val="1"/>
              </a:ext>
            </a:extLst>
          </p:cNvPr>
          <p:cNvPicPr>
            <a:picLocks noChangeAspect="1"/>
          </p:cNvPicPr>
          <p:nvPr/>
        </p:nvPicPr>
        <p:blipFill rotWithShape="1">
          <a:blip r:embed="rId3"/>
          <a:srcRect r="2522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062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Tabellen</a:t>
            </a:r>
          </a:p>
        </p:txBody>
      </p:sp>
      <p:sp>
        <p:nvSpPr>
          <p:cNvPr id="4" name="Tijdelijke aanduiding voor inhoud 3"/>
          <p:cNvSpPr>
            <a:spLocks noGrp="1"/>
          </p:cNvSpPr>
          <p:nvPr>
            <p:ph idx="1"/>
          </p:nvPr>
        </p:nvSpPr>
        <p:spPr/>
        <p:txBody>
          <a:bodyPr>
            <a:normAutofit fontScale="92500" lnSpcReduction="20000"/>
          </a:bodyPr>
          <a:lstStyle/>
          <a:p>
            <a:pPr marL="339368" indent="-339368"/>
            <a:r>
              <a:rPr lang="nl-NL" sz="1386" dirty="0">
                <a:latin typeface="Roboto" panose="02000000000000000000" pitchFamily="2" charset="0"/>
                <a:ea typeface="Roboto" panose="02000000000000000000" pitchFamily="2" charset="0"/>
                <a:cs typeface="Roboto" panose="02000000000000000000" pitchFamily="2" charset="0"/>
              </a:rPr>
              <a:t>Gebruik bij voorkeur tabellen enkel voor het weergeven van data en niet voor lay-out. Wordt een tabel voor lay-out doeleinden gebruikt dan is het mogelijk dat de leesvolgorde niet meer klopt omdat de screen reader een tabel van links naar rechts, rij voor rij voorleest.</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Gebruik altijd de tabelfunctie voor het maken van tabellen. Maak geen handgemaakte tabellen via bijvoorbeeld de tabtoets of meerdere spaties want dit wordt niet als tabel herkend.</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Zorg dat elke tabel bestaat uit tabelkoppen en tabelcellen. Dit stel je in middels de optie ‘Rij als veldnamenrij herhalen bovenaan op iedere pagina’. Als een tabel over meerdere pagina’s is gesplitst zorg er dan voor dat de tabelkoppen op elke pagina herhaald worden. Ook dit stel je in met deze optie. Zie het stappenplan.</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Hou tabellen zo eenvoudig mogelijk: vermijd samengevoegde cellen en meerdere rijen met koppen. Splits liever complexe tabellen op in meerdere kleine tabellen.</a:t>
            </a:r>
          </a:p>
          <a:p>
            <a:pPr marL="339368" indent="-339368"/>
            <a:endParaRPr lang="nl-NL" sz="1386" dirty="0">
              <a:latin typeface="Roboto" panose="02000000000000000000" pitchFamily="2" charset="0"/>
              <a:ea typeface="Roboto" panose="02000000000000000000" pitchFamily="2" charset="0"/>
              <a:cs typeface="Roboto" panose="02000000000000000000" pitchFamily="2" charset="0"/>
            </a:endParaRPr>
          </a:p>
          <a:p>
            <a:endParaRPr lang="nl-NL" sz="1386" dirty="0">
              <a:latin typeface="Roboto" panose="02000000000000000000" pitchFamily="2" charset="0"/>
              <a:ea typeface="Roboto" panose="02000000000000000000" pitchFamily="2" charset="0"/>
              <a:cs typeface="Roboto" panose="02000000000000000000" pitchFamily="2" charset="0"/>
            </a:endParaRPr>
          </a:p>
          <a:p>
            <a:r>
              <a:rPr lang="nl-NL" sz="1386" dirty="0">
                <a:latin typeface="Roboto" panose="02000000000000000000" pitchFamily="2" charset="0"/>
                <a:ea typeface="Roboto" panose="02000000000000000000" pitchFamily="2" charset="0"/>
                <a:cs typeface="Roboto" panose="02000000000000000000" pitchFamily="2" charset="0"/>
              </a:rPr>
              <a:t>En dit is hoe je een digitaal toegankelijke tabel maakt in Word:</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het lint ‘Invoegen’.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Klik op ‘Tabel’ en selecteer het aantal kolommen en rijen.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Selecteer vervolgens de volledige bovenste rij (de rij met tabelkoppen).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de tabeleigenschappen via het rechtermuisknop menu.</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tabblad ‘Rij’ en vink de optie ‘Rij als veldnamenrij herhalen bovenaan op iedere pagina’.</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Klik op de ‘OK’ knop om de instellingen op te slaan.</a:t>
            </a:r>
          </a:p>
        </p:txBody>
      </p:sp>
      <p:pic>
        <p:nvPicPr>
          <p:cNvPr id="6" name="Afbeelding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82272" y="4395431"/>
            <a:ext cx="2149311" cy="1545996"/>
          </a:xfrm>
          <a:prstGeom prst="rect">
            <a:avLst/>
          </a:prstGeom>
        </p:spPr>
      </p:pic>
    </p:spTree>
    <p:extLst>
      <p:ext uri="{BB962C8B-B14F-4D97-AF65-F5344CB8AC3E}">
        <p14:creationId xmlns:p14="http://schemas.microsoft.com/office/powerpoint/2010/main" val="3264663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Afbeeldingen</a:t>
            </a:r>
          </a:p>
        </p:txBody>
      </p:sp>
      <p:sp>
        <p:nvSpPr>
          <p:cNvPr id="4" name="Tijdelijke aanduiding voor inhoud 3"/>
          <p:cNvSpPr>
            <a:spLocks noGrp="1"/>
          </p:cNvSpPr>
          <p:nvPr>
            <p:ph idx="1"/>
          </p:nvPr>
        </p:nvSpPr>
        <p:spPr/>
        <p:txBody>
          <a:bodyPr/>
          <a:lstStyle/>
          <a:p>
            <a:r>
              <a:rPr lang="nl-NL" dirty="0">
                <a:latin typeface="Roboto" panose="02000000000000000000" pitchFamily="2" charset="0"/>
                <a:ea typeface="Roboto" panose="02000000000000000000" pitchFamily="2" charset="0"/>
                <a:cs typeface="Roboto" panose="02000000000000000000" pitchFamily="2" charset="0"/>
              </a:rPr>
              <a:t>Afbeeldingen die informatie zijn, moeten een alternatieve tekst (alt-tekst) hebben. Afbeeldingen die decoratief zijn, moeten worden ‘gemarkeerd’ als decoratief.</a:t>
            </a:r>
          </a:p>
          <a:p>
            <a:endParaRPr lang="nl-NL"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400" dirty="0">
                <a:latin typeface="Roboto" panose="02000000000000000000" pitchFamily="2" charset="0"/>
                <a:ea typeface="Roboto" panose="02000000000000000000" pitchFamily="2" charset="0"/>
                <a:cs typeface="Roboto" panose="02000000000000000000" pitchFamily="2" charset="0"/>
              </a:rPr>
              <a:t>En dit is hoe je dat doet in Word:</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Klik met de rechtermuisknop op de afbeelding.</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Selecteer de optie ‘Alt-tekst bewerken’.</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Vul in het </a:t>
            </a:r>
            <a:r>
              <a:rPr lang="nl-NL" sz="1400" dirty="0" err="1">
                <a:latin typeface="Roboto" panose="02000000000000000000" pitchFamily="2" charset="0"/>
                <a:ea typeface="Roboto" panose="02000000000000000000" pitchFamily="2" charset="0"/>
                <a:cs typeface="Roboto" panose="02000000000000000000" pitchFamily="2" charset="0"/>
              </a:rPr>
              <a:t>tekstvak</a:t>
            </a:r>
            <a:r>
              <a:rPr lang="nl-NL" sz="1400" dirty="0">
                <a:latin typeface="Roboto" panose="02000000000000000000" pitchFamily="2" charset="0"/>
                <a:ea typeface="Roboto" panose="02000000000000000000" pitchFamily="2" charset="0"/>
                <a:cs typeface="Roboto" panose="02000000000000000000" pitchFamily="2" charset="0"/>
              </a:rPr>
              <a:t> een korte tekstueel alternatief van de afbeelding in. </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Of selecteer ‘markeren als decoratief’ als de afbeelding geen informatief doel heeft.</a:t>
            </a:r>
          </a:p>
        </p:txBody>
      </p:sp>
      <p:pic>
        <p:nvPicPr>
          <p:cNvPr id="2" name="Afbeelding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90047" y="3126270"/>
            <a:ext cx="1855872" cy="2408947"/>
          </a:xfrm>
          <a:prstGeom prst="rect">
            <a:avLst/>
          </a:prstGeom>
        </p:spPr>
      </p:pic>
    </p:spTree>
    <p:extLst>
      <p:ext uri="{BB962C8B-B14F-4D97-AF65-F5344CB8AC3E}">
        <p14:creationId xmlns:p14="http://schemas.microsoft.com/office/powerpoint/2010/main" val="3055253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Gebruik de toegankelijkheidscontrole functie van Word</a:t>
            </a:r>
          </a:p>
        </p:txBody>
      </p:sp>
      <p:sp>
        <p:nvSpPr>
          <p:cNvPr id="2" name="Tijdelijke aanduiding voor inhoud 1">
            <a:extLst>
              <a:ext uri="{FF2B5EF4-FFF2-40B4-BE49-F238E27FC236}">
                <a16:creationId xmlns:a16="http://schemas.microsoft.com/office/drawing/2014/main" id="{3387E0BE-2FCC-F910-D728-E5F6F196A4B3}"/>
              </a:ext>
            </a:extLst>
          </p:cNvPr>
          <p:cNvSpPr>
            <a:spLocks noGrp="1"/>
          </p:cNvSpPr>
          <p:nvPr>
            <p:ph sz="half" idx="1"/>
          </p:nvPr>
        </p:nvSpPr>
        <p:spPr/>
        <p:txBody>
          <a:bodyPr/>
          <a:lstStyle/>
          <a:p>
            <a:r>
              <a:rPr lang="nl-NL" dirty="0"/>
              <a:t>Bij nieuwere versie van Word ga je naar: Controleren. En dan naar: toegankelijkheid controleren.</a:t>
            </a:r>
          </a:p>
          <a:p>
            <a:r>
              <a:rPr lang="nl-NL" dirty="0"/>
              <a:t>Bij oudere versies zit het nog verstopt. Dan ga je naar het zoekvenster en typ je: toegankelijkheidscontrole.</a:t>
            </a:r>
          </a:p>
        </p:txBody>
      </p:sp>
      <p:pic>
        <p:nvPicPr>
          <p:cNvPr id="6" name="Tijdelijke aanduiding voor inhoud 5">
            <a:extLst>
              <a:ext uri="{FF2B5EF4-FFF2-40B4-BE49-F238E27FC236}">
                <a16:creationId xmlns:a16="http://schemas.microsoft.com/office/drawing/2014/main" id="{917C4F4C-21D8-4165-DE18-A702AD68564F}"/>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319863" y="1825625"/>
            <a:ext cx="4886273" cy="4351338"/>
          </a:xfrm>
          <a:prstGeom prst="rect">
            <a:avLst/>
          </a:prstGeom>
        </p:spPr>
      </p:pic>
    </p:spTree>
    <p:extLst>
      <p:ext uri="{BB962C8B-B14F-4D97-AF65-F5344CB8AC3E}">
        <p14:creationId xmlns:p14="http://schemas.microsoft.com/office/powerpoint/2010/main" val="2304452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E4F4C7-4F3C-89EE-0909-608CA876E10B}"/>
              </a:ext>
            </a:extLst>
          </p:cNvPr>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En nog meer</a:t>
            </a:r>
          </a:p>
        </p:txBody>
      </p:sp>
      <p:sp>
        <p:nvSpPr>
          <p:cNvPr id="4" name="Tijdelijke aanduiding voor inhoud 3">
            <a:extLst>
              <a:ext uri="{FF2B5EF4-FFF2-40B4-BE49-F238E27FC236}">
                <a16:creationId xmlns:a16="http://schemas.microsoft.com/office/drawing/2014/main" id="{A4774636-F58C-EEF0-9B82-C64F5130D93F}"/>
              </a:ext>
            </a:extLst>
          </p:cNvPr>
          <p:cNvSpPr>
            <a:spLocks noGrp="1"/>
          </p:cNvSpPr>
          <p:nvPr>
            <p:ph idx="1"/>
          </p:nvPr>
        </p:nvSpPr>
        <p:spPr/>
        <p:txBody>
          <a:bodyPr>
            <a:normAutofit/>
          </a:bodyPr>
          <a:lstStyle/>
          <a:p>
            <a:pPr marL="339368" indent="-339368"/>
            <a:r>
              <a:rPr lang="nl-NL" sz="2400" dirty="0">
                <a:latin typeface="Roboto" panose="02000000000000000000" pitchFamily="2" charset="0"/>
                <a:ea typeface="Roboto" panose="02000000000000000000" pitchFamily="2" charset="0"/>
                <a:cs typeface="Roboto" panose="02000000000000000000" pitchFamily="2" charset="0"/>
              </a:rPr>
              <a:t>Maak Word documenten toegankelijk</a:t>
            </a:r>
          </a:p>
          <a:p>
            <a:pPr marL="791859" lvl="1" indent="-339368"/>
            <a:r>
              <a:rPr lang="nl-NL" sz="2000" u="sng" dirty="0">
                <a:latin typeface="Roboto" panose="02000000000000000000" pitchFamily="2" charset="0"/>
                <a:ea typeface="Roboto" panose="02000000000000000000" pitchFamily="2" charset="0"/>
                <a:cs typeface="Roboto" panose="02000000000000000000" pitchFamily="2" charset="0"/>
                <a:hlinkClick r:id="rId2"/>
              </a:rPr>
              <a:t>https://books.theinternetacademy.nl/toegankelijke-pdfs-met-word/het-probleem-dat-pdf-heet/</a:t>
            </a:r>
            <a:r>
              <a:rPr lang="nl-NL" sz="2000" dirty="0">
                <a:latin typeface="Roboto" panose="02000000000000000000" pitchFamily="2" charset="0"/>
                <a:ea typeface="Roboto" panose="02000000000000000000" pitchFamily="2" charset="0"/>
                <a:cs typeface="Roboto" panose="02000000000000000000" pitchFamily="2" charset="0"/>
              </a:rPr>
              <a:t>.</a:t>
            </a:r>
          </a:p>
          <a:p>
            <a:pPr marL="339368" indent="-339368"/>
            <a:r>
              <a:rPr lang="nl-NL" sz="2400" dirty="0">
                <a:latin typeface="Roboto" panose="02000000000000000000" pitchFamily="2" charset="0"/>
                <a:ea typeface="Roboto" panose="02000000000000000000" pitchFamily="2" charset="0"/>
                <a:cs typeface="Roboto" panose="02000000000000000000" pitchFamily="2" charset="0"/>
              </a:rPr>
              <a:t>Controleer pdf-documenten op toegankelijkheid via:</a:t>
            </a:r>
          </a:p>
          <a:p>
            <a:pPr marL="791859" lvl="1" indent="-339368"/>
            <a:r>
              <a:rPr lang="nl-NL" sz="2000" dirty="0">
                <a:latin typeface="Roboto" panose="02000000000000000000" pitchFamily="2" charset="0"/>
                <a:ea typeface="Roboto" panose="02000000000000000000" pitchFamily="2" charset="0"/>
                <a:cs typeface="Roboto" panose="02000000000000000000" pitchFamily="2" charset="0"/>
                <a:hlinkClick r:id="rId3"/>
              </a:rPr>
              <a:t>www.pdfchecker.nl</a:t>
            </a:r>
            <a:r>
              <a:rPr lang="nl-NL" sz="2000" dirty="0">
                <a:latin typeface="Roboto" panose="02000000000000000000" pitchFamily="2" charset="0"/>
                <a:ea typeface="Roboto" panose="02000000000000000000" pitchFamily="2" charset="0"/>
                <a:cs typeface="Roboto" panose="02000000000000000000" pitchFamily="2" charset="0"/>
              </a:rPr>
              <a:t> of</a:t>
            </a:r>
          </a:p>
          <a:p>
            <a:pPr marL="791859" lvl="1" indent="-339368"/>
            <a:r>
              <a:rPr lang="en-US" sz="2000" dirty="0">
                <a:latin typeface="Roboto" panose="02000000000000000000" pitchFamily="2" charset="0"/>
                <a:ea typeface="Roboto" panose="02000000000000000000" pitchFamily="2" charset="0"/>
                <a:cs typeface="Roboto" panose="02000000000000000000" pitchFamily="2" charset="0"/>
                <a:hlinkClick r:id="rId4"/>
              </a:rPr>
              <a:t>Download PAC 2021 - PDF/UA Foundation (</a:t>
            </a:r>
            <a:r>
              <a:rPr lang="en-US" sz="2000" dirty="0" err="1">
                <a:latin typeface="Roboto" panose="02000000000000000000" pitchFamily="2" charset="0"/>
                <a:ea typeface="Roboto" panose="02000000000000000000" pitchFamily="2" charset="0"/>
                <a:cs typeface="Roboto" panose="02000000000000000000" pitchFamily="2" charset="0"/>
                <a:hlinkClick r:id="rId4"/>
              </a:rPr>
              <a:t>pdfua.foundation</a:t>
            </a:r>
            <a:r>
              <a:rPr lang="en-US" sz="2000" dirty="0">
                <a:latin typeface="Roboto" panose="02000000000000000000" pitchFamily="2" charset="0"/>
                <a:ea typeface="Roboto" panose="02000000000000000000" pitchFamily="2" charset="0"/>
                <a:cs typeface="Roboto" panose="02000000000000000000" pitchFamily="2" charset="0"/>
                <a:hlinkClick r:id="rId4"/>
              </a:rPr>
              <a:t>)</a:t>
            </a:r>
            <a:endParaRPr lang="nl-NL" sz="2000" dirty="0">
              <a:latin typeface="Roboto" panose="02000000000000000000" pitchFamily="2" charset="0"/>
              <a:ea typeface="Roboto" panose="02000000000000000000" pitchFamily="2" charset="0"/>
              <a:cs typeface="Roboto" panose="02000000000000000000" pitchFamily="2" charset="0"/>
            </a:endParaRPr>
          </a:p>
          <a:p>
            <a:pPr marL="339368" indent="-339368"/>
            <a:r>
              <a:rPr lang="nl-NL" sz="2400" dirty="0">
                <a:latin typeface="Roboto" panose="02000000000000000000" pitchFamily="2" charset="0"/>
                <a:ea typeface="Roboto" panose="02000000000000000000" pitchFamily="2" charset="0"/>
                <a:cs typeface="Roboto" panose="02000000000000000000" pitchFamily="2" charset="0"/>
              </a:rPr>
              <a:t>Koop websites, video’s, </a:t>
            </a:r>
            <a:r>
              <a:rPr lang="nl-NL" sz="2400" dirty="0" err="1">
                <a:latin typeface="Roboto" panose="02000000000000000000" pitchFamily="2" charset="0"/>
                <a:ea typeface="Roboto" panose="02000000000000000000" pitchFamily="2" charset="0"/>
                <a:cs typeface="Roboto" panose="02000000000000000000" pitchFamily="2" charset="0"/>
              </a:rPr>
              <a:t>infographics</a:t>
            </a:r>
            <a:r>
              <a:rPr lang="nl-NL" sz="2400" dirty="0">
                <a:latin typeface="Roboto" panose="02000000000000000000" pitchFamily="2" charset="0"/>
                <a:ea typeface="Roboto" panose="02000000000000000000" pitchFamily="2" charset="0"/>
                <a:cs typeface="Roboto" panose="02000000000000000000" pitchFamily="2" charset="0"/>
              </a:rPr>
              <a:t>, visie- en beleidstukken digitaal toegankelijk in: </a:t>
            </a: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5"/>
              </a:rPr>
              <a:t>Hoofdstuk 6 van gemeentelijke ICT-kwaliteitsnormen (vng.nl)</a:t>
            </a:r>
            <a:r>
              <a:rPr lang="nl-NL" sz="1800" dirty="0">
                <a:latin typeface="Roboto" panose="02000000000000000000" pitchFamily="2" charset="0"/>
                <a:ea typeface="Roboto" panose="02000000000000000000" pitchFamily="2" charset="0"/>
                <a:cs typeface="Roboto" panose="02000000000000000000" pitchFamily="2" charset="0"/>
              </a:rPr>
              <a:t> of via</a:t>
            </a: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6"/>
              </a:rPr>
              <a:t>Forum Standaardisatie (EN 301 549 met WCAG 2.1)</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23872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259A25E-8A81-7210-2A4C-5AFF863B4A91}"/>
              </a:ext>
            </a:extLst>
          </p:cNvPr>
          <p:cNvSpPr>
            <a:spLocks noGrp="1"/>
          </p:cNvSpPr>
          <p:nvPr>
            <p:ph type="title"/>
          </p:nvPr>
        </p:nvSpPr>
        <p:spPr>
          <a:xfrm>
            <a:off x="180940" y="2090597"/>
            <a:ext cx="5738847" cy="2807974"/>
          </a:xfrm>
        </p:spPr>
        <p:txBody>
          <a:bodyPr vert="horz" lIns="91440" tIns="45720" rIns="91440" bIns="45720" rtlCol="0" anchor="b">
            <a:normAutofit fontScale="90000"/>
          </a:bodyPr>
          <a:lstStyle/>
          <a:p>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Vragen?</a:t>
            </a:r>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 </a:t>
            </a:r>
            <a:br>
              <a:rPr lang="nl-NL" sz="4000" b="1" dirty="0">
                <a:latin typeface="Roboto" panose="02000000000000000000" pitchFamily="2" charset="0"/>
                <a:ea typeface="Roboto" panose="02000000000000000000" pitchFamily="2" charset="0"/>
                <a:cs typeface="Roboto" panose="02000000000000000000" pitchFamily="2" charset="0"/>
              </a:rPr>
            </a:br>
            <a:r>
              <a:rPr lang="nl-NL" sz="2200" b="1" dirty="0">
                <a:latin typeface="Roboto" panose="02000000000000000000" pitchFamily="2" charset="0"/>
                <a:ea typeface="Roboto" panose="02000000000000000000" pitchFamily="2" charset="0"/>
                <a:cs typeface="Roboto" panose="02000000000000000000" pitchFamily="2" charset="0"/>
              </a:rPr>
              <a:t>Stel ze nu, op de community of tijdens het maandelijkse vragen(v)uur.</a:t>
            </a:r>
          </a:p>
        </p:txBody>
      </p:sp>
      <p:pic>
        <p:nvPicPr>
          <p:cNvPr id="5" name="Picture 5">
            <a:extLst>
              <a:ext uri="{FF2B5EF4-FFF2-40B4-BE49-F238E27FC236}">
                <a16:creationId xmlns:a16="http://schemas.microsoft.com/office/drawing/2014/main" id="{1CA91280-757D-C18B-38D7-671853B1ECB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ccessy">
            <a:extLst>
              <a:ext uri="{FF2B5EF4-FFF2-40B4-BE49-F238E27FC236}">
                <a16:creationId xmlns:a16="http://schemas.microsoft.com/office/drawing/2014/main" id="{CFF92A51-A68B-704E-F836-714FF068154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142" y="607342"/>
            <a:ext cx="2656800" cy="49981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a16="http://schemas.microsoft.com/office/drawing/2014/main" id="{ECFE109C-5756-BBED-540D-33168AF53B59}"/>
              </a:ext>
            </a:extLst>
          </p:cNvPr>
          <p:cNvSpPr txBox="1">
            <a:spLocks/>
          </p:cNvSpPr>
          <p:nvPr/>
        </p:nvSpPr>
        <p:spPr>
          <a:xfrm>
            <a:off x="178881" y="3197213"/>
            <a:ext cx="5742661" cy="3340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a:latin typeface="Roboto" panose="02000000000000000000" pitchFamily="2" charset="0"/>
                <a:ea typeface="Roboto" panose="02000000000000000000" pitchFamily="2" charset="0"/>
                <a:cs typeface="Roboto" panose="02000000000000000000" pitchFamily="2" charset="0"/>
              </a:rPr>
              <a:t>Marco Hout</a:t>
            </a:r>
          </a:p>
          <a:p>
            <a:r>
              <a:rPr lang="nl-NL" sz="1800" dirty="0">
                <a:latin typeface="Roboto" panose="02000000000000000000" pitchFamily="2" charset="0"/>
                <a:ea typeface="Roboto" panose="02000000000000000000" pitchFamily="2" charset="0"/>
                <a:cs typeface="Roboto" panose="02000000000000000000" pitchFamily="2" charset="0"/>
                <a:hlinkClick r:id="rId4"/>
              </a:rPr>
              <a:t>E-mail: </a:t>
            </a:r>
            <a:r>
              <a:rPr lang="nl-NL" sz="1800" dirty="0" err="1">
                <a:latin typeface="Roboto" panose="02000000000000000000" pitchFamily="2" charset="0"/>
                <a:ea typeface="Roboto" panose="02000000000000000000" pitchFamily="2" charset="0"/>
                <a:cs typeface="Roboto" panose="02000000000000000000" pitchFamily="2" charset="0"/>
                <a:hlinkClick r:id="rId4"/>
              </a:rPr>
              <a:t>Marco@accessy.club</a:t>
            </a:r>
            <a:endParaRPr lang="nl-NL" sz="1800" dirty="0">
              <a:latin typeface="Roboto" panose="02000000000000000000" pitchFamily="2" charset="0"/>
              <a:ea typeface="Roboto" panose="02000000000000000000" pitchFamily="2" charset="0"/>
              <a:cs typeface="Roboto" panose="02000000000000000000" pitchFamily="2" charset="0"/>
            </a:endParaRPr>
          </a:p>
          <a:p>
            <a:r>
              <a:rPr lang="nl-NL" sz="1800" dirty="0">
                <a:latin typeface="Roboto" panose="02000000000000000000" pitchFamily="2" charset="0"/>
                <a:ea typeface="Roboto" panose="02000000000000000000" pitchFamily="2" charset="0"/>
                <a:cs typeface="Roboto" panose="02000000000000000000" pitchFamily="2" charset="0"/>
                <a:hlinkClick r:id="rId5"/>
              </a:rPr>
              <a:t>Community: https://join.accessy.club</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14659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9" name="Rectangle 2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D0DC6F64-F297-97A2-3236-D95750365FCC}"/>
              </a:ext>
            </a:extLst>
          </p:cNvPr>
          <p:cNvSpPr>
            <a:spLocks noGrp="1"/>
          </p:cNvSpPr>
          <p:nvPr>
            <p:ph type="title"/>
          </p:nvPr>
        </p:nvSpPr>
        <p:spPr>
          <a:xfrm>
            <a:off x="761803" y="350196"/>
            <a:ext cx="4646904" cy="1624520"/>
          </a:xfrm>
        </p:spPr>
        <p:txBody>
          <a:bodyPr anchor="ctr">
            <a:normAutofit/>
          </a:bodyPr>
          <a:lstStyle/>
          <a:p>
            <a:r>
              <a:rPr lang="nl-NL" sz="4000" b="1" dirty="0">
                <a:latin typeface="Roboto" panose="02000000000000000000" pitchFamily="2" charset="0"/>
                <a:ea typeface="Roboto" panose="02000000000000000000" pitchFamily="2" charset="0"/>
                <a:cs typeface="Roboto" panose="02000000000000000000" pitchFamily="2" charset="0"/>
              </a:rPr>
              <a:t>Waarom belangrijk</a:t>
            </a:r>
          </a:p>
        </p:txBody>
      </p:sp>
      <p:sp>
        <p:nvSpPr>
          <p:cNvPr id="4" name="Tijdelijke aanduiding voor inhoud 3">
            <a:extLst>
              <a:ext uri="{FF2B5EF4-FFF2-40B4-BE49-F238E27FC236}">
                <a16:creationId xmlns:a16="http://schemas.microsoft.com/office/drawing/2014/main" id="{36250194-BA91-B0B0-672B-766DA6369D14}"/>
              </a:ext>
            </a:extLst>
          </p:cNvPr>
          <p:cNvSpPr>
            <a:spLocks noGrp="1"/>
          </p:cNvSpPr>
          <p:nvPr>
            <p:ph idx="1"/>
          </p:nvPr>
        </p:nvSpPr>
        <p:spPr>
          <a:xfrm>
            <a:off x="761802" y="2743200"/>
            <a:ext cx="4646905" cy="3613149"/>
          </a:xfrm>
        </p:spPr>
        <p:txBody>
          <a:bodyPr anchor="ctr">
            <a:normAutofit fontScale="92500" lnSpcReduction="10000"/>
          </a:bodyPr>
          <a:lstStyle/>
          <a:p>
            <a:pPr marL="0" indent="0">
              <a:buNone/>
            </a:pPr>
            <a:r>
              <a:rPr lang="nl-NL" sz="1600" b="0" i="0" dirty="0">
                <a:effectLst/>
                <a:latin typeface="Roboto" panose="02000000000000000000" pitchFamily="2" charset="0"/>
                <a:ea typeface="Roboto" panose="02000000000000000000" pitchFamily="2" charset="0"/>
                <a:cs typeface="Roboto" panose="02000000000000000000" pitchFamily="2" charset="0"/>
              </a:rPr>
              <a:t>Door toepassing van </a:t>
            </a:r>
            <a:r>
              <a:rPr lang="nl-NL" sz="1600" b="0" i="0" dirty="0" err="1">
                <a:effectLst/>
                <a:latin typeface="Roboto" panose="02000000000000000000" pitchFamily="2" charset="0"/>
                <a:ea typeface="Roboto" panose="02000000000000000000" pitchFamily="2" charset="0"/>
                <a:cs typeface="Roboto" panose="02000000000000000000" pitchFamily="2" charset="0"/>
              </a:rPr>
              <a:t>Digitoegankelijk</a:t>
            </a:r>
            <a:r>
              <a:rPr lang="nl-NL" sz="1600" b="0" i="0" dirty="0">
                <a:effectLst/>
                <a:latin typeface="Roboto" panose="02000000000000000000" pitchFamily="2" charset="0"/>
                <a:ea typeface="Roboto" panose="02000000000000000000" pitchFamily="2" charset="0"/>
                <a:cs typeface="Roboto" panose="02000000000000000000" pitchFamily="2" charset="0"/>
              </a:rPr>
              <a:t> worden websites, webapplicaties en documenten toegankelijk voor iedereen met:</a:t>
            </a:r>
          </a:p>
          <a:p>
            <a:endParaRPr lang="nl-NL" sz="1600" b="0" i="0" dirty="0">
              <a:effectLst/>
              <a:latin typeface="Roboto" panose="02000000000000000000" pitchFamily="2" charset="0"/>
              <a:ea typeface="Roboto" panose="02000000000000000000" pitchFamily="2" charset="0"/>
              <a:cs typeface="Roboto" panose="02000000000000000000" pitchFamily="2" charset="0"/>
            </a:endParaRPr>
          </a:p>
          <a:p>
            <a:pPr marL="339368" indent="-339368"/>
            <a:r>
              <a:rPr lang="nl-NL" sz="1600" dirty="0">
                <a:latin typeface="Roboto" panose="02000000000000000000" pitchFamily="2" charset="0"/>
                <a:ea typeface="Roboto" panose="02000000000000000000" pitchFamily="2" charset="0"/>
                <a:cs typeface="Roboto" panose="02000000000000000000" pitchFamily="2" charset="0"/>
              </a:rPr>
              <a:t>E</a:t>
            </a:r>
            <a:r>
              <a:rPr lang="nl-NL" sz="1600" b="0" i="0" dirty="0">
                <a:effectLst/>
                <a:latin typeface="Roboto" panose="02000000000000000000" pitchFamily="2" charset="0"/>
                <a:ea typeface="Roboto" panose="02000000000000000000" pitchFamily="2" charset="0"/>
                <a:cs typeface="Roboto" panose="02000000000000000000" pitchFamily="2" charset="0"/>
              </a:rPr>
              <a:t>en </a:t>
            </a:r>
            <a:r>
              <a:rPr lang="nl-NL" sz="1600" b="0" i="1" dirty="0">
                <a:effectLst/>
                <a:latin typeface="Roboto" panose="02000000000000000000" pitchFamily="2" charset="0"/>
                <a:ea typeface="Roboto" panose="02000000000000000000" pitchFamily="2" charset="0"/>
                <a:cs typeface="Roboto" panose="02000000000000000000" pitchFamily="2" charset="0"/>
              </a:rPr>
              <a:t>permanente </a:t>
            </a:r>
            <a:r>
              <a:rPr lang="nl-NL" sz="1600" b="0" dirty="0">
                <a:effectLst/>
                <a:latin typeface="Roboto" panose="02000000000000000000" pitchFamily="2" charset="0"/>
                <a:ea typeface="Roboto" panose="02000000000000000000" pitchFamily="2" charset="0"/>
                <a:cs typeface="Roboto" panose="02000000000000000000" pitchFamily="2" charset="0"/>
              </a:rPr>
              <a:t>beperking</a:t>
            </a:r>
            <a:r>
              <a:rPr lang="nl-NL" sz="1600" b="0" i="0" dirty="0">
                <a:effectLst/>
                <a:latin typeface="Roboto" panose="02000000000000000000" pitchFamily="2" charset="0"/>
                <a:ea typeface="Roboto" panose="02000000000000000000" pitchFamily="2" charset="0"/>
                <a:cs typeface="Roboto" panose="02000000000000000000" pitchFamily="2" charset="0"/>
              </a:rPr>
              <a:t> (bijvoorbeeld dyslexie, (kleuren)blind, slechthorend, slechtziend, motorisch beperkt).</a:t>
            </a:r>
          </a:p>
          <a:p>
            <a:pPr marL="339368" indent="-339368"/>
            <a:r>
              <a:rPr lang="nl-NL" sz="1600" b="0" i="1" dirty="0">
                <a:effectLst/>
                <a:latin typeface="Roboto" panose="02000000000000000000" pitchFamily="2" charset="0"/>
                <a:ea typeface="Roboto" panose="02000000000000000000" pitchFamily="2" charset="0"/>
                <a:cs typeface="Roboto" panose="02000000000000000000" pitchFamily="2" charset="0"/>
              </a:rPr>
              <a:t>Een tijdelijke</a:t>
            </a:r>
            <a:r>
              <a:rPr lang="nl-NL" sz="1600" b="0" i="0" dirty="0">
                <a:effectLst/>
                <a:latin typeface="Roboto" panose="02000000000000000000" pitchFamily="2" charset="0"/>
                <a:ea typeface="Roboto" panose="02000000000000000000" pitchFamily="2" charset="0"/>
                <a:cs typeface="Roboto" panose="02000000000000000000" pitchFamily="2" charset="0"/>
              </a:rPr>
              <a:t> beperking (bijvoorbeeld een gebroken pols). </a:t>
            </a:r>
          </a:p>
          <a:p>
            <a:pPr marL="339368" indent="-339368"/>
            <a:r>
              <a:rPr lang="nl-NL" sz="1600" b="0" i="0" dirty="0">
                <a:effectLst/>
                <a:latin typeface="Roboto" panose="02000000000000000000" pitchFamily="2" charset="0"/>
                <a:ea typeface="Roboto" panose="02000000000000000000" pitchFamily="2" charset="0"/>
                <a:cs typeface="Roboto" panose="02000000000000000000" pitchFamily="2" charset="0"/>
              </a:rPr>
              <a:t>Een </a:t>
            </a:r>
            <a:r>
              <a:rPr lang="nl-NL" sz="1600" b="0" i="1" dirty="0">
                <a:effectLst/>
                <a:latin typeface="Roboto" panose="02000000000000000000" pitchFamily="2" charset="0"/>
                <a:ea typeface="Roboto" panose="02000000000000000000" pitchFamily="2" charset="0"/>
                <a:cs typeface="Roboto" panose="02000000000000000000" pitchFamily="2" charset="0"/>
              </a:rPr>
              <a:t>situationele </a:t>
            </a:r>
            <a:r>
              <a:rPr lang="nl-NL" sz="1600" b="0" dirty="0">
                <a:effectLst/>
                <a:latin typeface="Roboto" panose="02000000000000000000" pitchFamily="2" charset="0"/>
                <a:ea typeface="Roboto" panose="02000000000000000000" pitchFamily="2" charset="0"/>
                <a:cs typeface="Roboto" panose="02000000000000000000" pitchFamily="2" charset="0"/>
              </a:rPr>
              <a:t>beperking </a:t>
            </a:r>
            <a:r>
              <a:rPr lang="nl-NL" sz="1600" b="0" i="0" dirty="0">
                <a:effectLst/>
                <a:latin typeface="Roboto" panose="02000000000000000000" pitchFamily="2" charset="0"/>
                <a:ea typeface="Roboto" panose="02000000000000000000" pitchFamily="2" charset="0"/>
                <a:cs typeface="Roboto" panose="02000000000000000000" pitchFamily="2" charset="0"/>
              </a:rPr>
              <a:t>(bijvoorbeeld in de zon, in de trein of met een baby op de arm)</a:t>
            </a:r>
          </a:p>
          <a:p>
            <a:pPr marL="339368" indent="-339368"/>
            <a:endParaRPr lang="nl-NL" sz="16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600" b="0" i="0" dirty="0">
                <a:effectLst/>
                <a:latin typeface="Roboto" panose="02000000000000000000" pitchFamily="2" charset="0"/>
                <a:ea typeface="Roboto" panose="02000000000000000000" pitchFamily="2" charset="0"/>
                <a:cs typeface="Roboto" panose="02000000000000000000" pitchFamily="2" charset="0"/>
              </a:rPr>
              <a:t>Zo krijgt iedereen altijd dezelfde toegang tot overheidsinformatie en worden we allemaal gelijk behandeld.</a:t>
            </a:r>
            <a:endParaRPr lang="nl-NL" sz="1600" dirty="0">
              <a:latin typeface="Roboto" panose="02000000000000000000" pitchFamily="2" charset="0"/>
              <a:ea typeface="Roboto" panose="02000000000000000000" pitchFamily="2" charset="0"/>
              <a:cs typeface="Roboto" panose="02000000000000000000" pitchFamily="2" charset="0"/>
            </a:endParaRPr>
          </a:p>
        </p:txBody>
      </p:sp>
      <p:pic>
        <p:nvPicPr>
          <p:cNvPr id="5" name="Afbeelding 4">
            <a:extLst>
              <a:ext uri="{FF2B5EF4-FFF2-40B4-BE49-F238E27FC236}">
                <a16:creationId xmlns:a16="http://schemas.microsoft.com/office/drawing/2014/main" id="{DDC4B753-DD19-467F-860A-CB237835D281}"/>
              </a:ext>
              <a:ext uri="{C183D7F6-B498-43B3-948B-1728B52AA6E4}">
                <adec:decorative xmlns:adec="http://schemas.microsoft.com/office/drawing/2017/decorative" val="1"/>
              </a:ext>
            </a:extLst>
          </p:cNvPr>
          <p:cNvPicPr>
            <a:picLocks noChangeAspect="1"/>
          </p:cNvPicPr>
          <p:nvPr/>
        </p:nvPicPr>
        <p:blipFill rotWithShape="1">
          <a:blip r:embed="rId2"/>
          <a:srcRect l="15969" r="21963" b="1"/>
          <a:stretch/>
        </p:blipFill>
        <p:spPr>
          <a:xfrm>
            <a:off x="6096000" y="1"/>
            <a:ext cx="6102825" cy="6858000"/>
          </a:xfrm>
          <a:prstGeom prst="rect">
            <a:avLst/>
          </a:prstGeom>
        </p:spPr>
      </p:pic>
    </p:spTree>
    <p:extLst>
      <p:ext uri="{BB962C8B-B14F-4D97-AF65-F5344CB8AC3E}">
        <p14:creationId xmlns:p14="http://schemas.microsoft.com/office/powerpoint/2010/main" val="2685723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194653-38DD-0940-C475-81B14B37462B}"/>
              </a:ext>
            </a:extLst>
          </p:cNvPr>
          <p:cNvSpPr>
            <a:spLocks noGrp="1"/>
          </p:cNvSpPr>
          <p:nvPr>
            <p:ph type="title"/>
          </p:nvPr>
        </p:nvSpPr>
        <p:spPr>
          <a:xfrm>
            <a:off x="481011" y="327025"/>
            <a:ext cx="5324477" cy="1630363"/>
          </a:xfrm>
        </p:spPr>
        <p:txBody>
          <a:bodyPr anchor="b">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Wetgeving: per wanneer voldoen aan wat</a:t>
            </a:r>
          </a:p>
        </p:txBody>
      </p:sp>
      <p:sp>
        <p:nvSpPr>
          <p:cNvPr id="4" name="Tijdelijke aanduiding voor inhoud 3">
            <a:extLst>
              <a:ext uri="{FF2B5EF4-FFF2-40B4-BE49-F238E27FC236}">
                <a16:creationId xmlns:a16="http://schemas.microsoft.com/office/drawing/2014/main" id="{416CE93C-27DC-0633-C18F-5076928329BA}"/>
              </a:ext>
            </a:extLst>
          </p:cNvPr>
          <p:cNvSpPr>
            <a:spLocks noGrp="1"/>
          </p:cNvSpPr>
          <p:nvPr>
            <p:ph idx="1"/>
          </p:nvPr>
        </p:nvSpPr>
        <p:spPr>
          <a:xfrm>
            <a:off x="481013" y="2286001"/>
            <a:ext cx="5324475" cy="3919538"/>
          </a:xfrm>
        </p:spPr>
        <p:txBody>
          <a:bodyPr anchor="t">
            <a:normAutofit fontScale="62500" lnSpcReduction="20000"/>
          </a:bodyPr>
          <a:lstStyle/>
          <a:p>
            <a:r>
              <a:rPr lang="nl-NL" sz="1700" dirty="0">
                <a:latin typeface="Roboto" panose="02000000000000000000" pitchFamily="2" charset="0"/>
                <a:ea typeface="Roboto" panose="02000000000000000000" pitchFamily="2" charset="0"/>
                <a:cs typeface="Roboto" panose="02000000000000000000" pitchFamily="2" charset="0"/>
              </a:rPr>
              <a:t>Artikel 1: Niet discrimineren. Zonder aanziens des persoons: iedereen is gelijk en wordt gelijk behandeld. </a:t>
            </a:r>
          </a:p>
          <a:p>
            <a:r>
              <a:rPr lang="nl-NL" sz="1700" dirty="0">
                <a:latin typeface="Roboto" panose="02000000000000000000" pitchFamily="2" charset="0"/>
                <a:ea typeface="Roboto" panose="02000000000000000000" pitchFamily="2" charset="0"/>
                <a:cs typeface="Roboto" panose="02000000000000000000" pitchFamily="2" charset="0"/>
              </a:rPr>
              <a:t>Beleid toegankelijkheid vanaf 2008</a:t>
            </a:r>
          </a:p>
          <a:p>
            <a:r>
              <a:rPr lang="nl-NL" sz="1700" dirty="0">
                <a:latin typeface="Roboto" panose="02000000000000000000" pitchFamily="2" charset="0"/>
                <a:ea typeface="Roboto" panose="02000000000000000000" pitchFamily="2" charset="0"/>
                <a:cs typeface="Roboto" panose="02000000000000000000" pitchFamily="2" charset="0"/>
              </a:rPr>
              <a:t>NL ratificeerde VN-verdrag mensen met een handicap en chronische ziekte (2016)</a:t>
            </a:r>
          </a:p>
          <a:p>
            <a:r>
              <a:rPr lang="nl-NL" sz="1700" dirty="0">
                <a:latin typeface="Roboto" panose="02000000000000000000" pitchFamily="2" charset="0"/>
                <a:ea typeface="Roboto" panose="02000000000000000000" pitchFamily="2" charset="0"/>
                <a:cs typeface="Roboto" panose="02000000000000000000" pitchFamily="2" charset="0"/>
              </a:rPr>
              <a:t>Uitbreiding Wet Gelijke Behandeling met Goederen en Diensten (2016)</a:t>
            </a:r>
          </a:p>
          <a:p>
            <a:r>
              <a:rPr lang="nl-NL" sz="1700" dirty="0">
                <a:latin typeface="Roboto" panose="02000000000000000000" pitchFamily="2" charset="0"/>
                <a:ea typeface="Roboto" panose="02000000000000000000" pitchFamily="2" charset="0"/>
                <a:cs typeface="Roboto" panose="02000000000000000000" pitchFamily="2" charset="0"/>
              </a:rPr>
              <a:t>Wetgeving voor overheidsinstanties vanaf 1 juli 2018. </a:t>
            </a:r>
          </a:p>
          <a:p>
            <a:r>
              <a:rPr lang="nl-NL" sz="1700" dirty="0">
                <a:latin typeface="Roboto" panose="02000000000000000000" pitchFamily="2" charset="0"/>
                <a:ea typeface="Roboto" panose="02000000000000000000" pitchFamily="2" charset="0"/>
                <a:cs typeface="Roboto" panose="02000000000000000000" pitchFamily="2" charset="0"/>
              </a:rPr>
              <a:t>23 september 2019 voor websites gepubliceerd na 23 september 2018.</a:t>
            </a:r>
          </a:p>
          <a:p>
            <a:r>
              <a:rPr lang="nl-NL" sz="1700" dirty="0">
                <a:latin typeface="Roboto" panose="02000000000000000000" pitchFamily="2" charset="0"/>
                <a:ea typeface="Roboto" panose="02000000000000000000" pitchFamily="2" charset="0"/>
                <a:cs typeface="Roboto" panose="02000000000000000000" pitchFamily="2" charset="0"/>
              </a:rPr>
              <a:t>23 september 2020 voor alle websites, dus ook bestaande van voor 23 september 2018.</a:t>
            </a:r>
          </a:p>
          <a:p>
            <a:r>
              <a:rPr lang="nl-NL" sz="1700" dirty="0">
                <a:latin typeface="Roboto" panose="02000000000000000000" pitchFamily="2" charset="0"/>
                <a:ea typeface="Roboto" panose="02000000000000000000" pitchFamily="2" charset="0"/>
                <a:cs typeface="Roboto" panose="02000000000000000000" pitchFamily="2" charset="0"/>
              </a:rPr>
              <a:t>Per 23 september 2020 wettelijk verplicht om toegankelijkheidsverklaring te publiceren per ‘digitaal kanaal’.</a:t>
            </a:r>
          </a:p>
          <a:p>
            <a:r>
              <a:rPr lang="nl-NL" sz="1700" dirty="0">
                <a:latin typeface="Roboto" panose="02000000000000000000" pitchFamily="2" charset="0"/>
                <a:ea typeface="Roboto" panose="02000000000000000000" pitchFamily="2" charset="0"/>
                <a:cs typeface="Roboto" panose="02000000000000000000" pitchFamily="2" charset="0"/>
              </a:rPr>
              <a:t>23 juni 2021 voor mobiele applicaties.</a:t>
            </a:r>
          </a:p>
          <a:p>
            <a:endParaRPr lang="nl-NL" sz="17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700" dirty="0">
                <a:latin typeface="Roboto" panose="02000000000000000000" pitchFamily="2" charset="0"/>
                <a:ea typeface="Roboto" panose="02000000000000000000" pitchFamily="2" charset="0"/>
                <a:cs typeface="Roboto" panose="02000000000000000000" pitchFamily="2" charset="0"/>
              </a:rPr>
              <a:t>Moraal: we mogen alleen nog maar digitaal toegankelijk informatie op onze websites plaatsen. En alleen nog maar digitaal toegankelijke websites en Apps lanceren.</a:t>
            </a:r>
          </a:p>
          <a:p>
            <a:pPr marL="0" indent="0">
              <a:buNone/>
            </a:pPr>
            <a:endParaRPr lang="nl-NL" sz="17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600" b="1" dirty="0">
                <a:latin typeface="Roboto" panose="02000000000000000000" pitchFamily="2" charset="0"/>
                <a:ea typeface="Roboto" panose="02000000000000000000" pitchFamily="2" charset="0"/>
                <a:cs typeface="Roboto" panose="02000000000000000000" pitchFamily="2" charset="0"/>
                <a:hlinkClick r:id="rId2"/>
              </a:rPr>
              <a:t>Uitzonderingen | </a:t>
            </a:r>
            <a:r>
              <a:rPr lang="nl-NL" sz="1600" b="1" dirty="0" err="1">
                <a:latin typeface="Roboto" panose="02000000000000000000" pitchFamily="2" charset="0"/>
                <a:ea typeface="Roboto" panose="02000000000000000000" pitchFamily="2" charset="0"/>
                <a:cs typeface="Roboto" panose="02000000000000000000" pitchFamily="2" charset="0"/>
                <a:hlinkClick r:id="rId2"/>
              </a:rPr>
              <a:t>Digitoegankelijk</a:t>
            </a:r>
            <a:endParaRPr lang="nl-NL" sz="2200" b="1" dirty="0">
              <a:latin typeface="Roboto" panose="02000000000000000000" pitchFamily="2" charset="0"/>
              <a:ea typeface="Roboto" panose="02000000000000000000" pitchFamily="2" charset="0"/>
              <a:cs typeface="Roboto" panose="02000000000000000000" pitchFamily="2" charset="0"/>
            </a:endParaRPr>
          </a:p>
        </p:txBody>
      </p:sp>
      <p:pic>
        <p:nvPicPr>
          <p:cNvPr id="6" name="Afbeelding 5">
            <a:extLst>
              <a:ext uri="{FF2B5EF4-FFF2-40B4-BE49-F238E27FC236}">
                <a16:creationId xmlns:a16="http://schemas.microsoft.com/office/drawing/2014/main" id="{DB08759A-B54D-8167-3FA9-1851FA89FF5C}"/>
              </a:ext>
              <a:ext uri="{C183D7F6-B498-43B3-948B-1728B52AA6E4}">
                <adec:decorative xmlns:adec="http://schemas.microsoft.com/office/drawing/2017/decorative" val="1"/>
              </a:ext>
            </a:extLst>
          </p:cNvPr>
          <p:cNvPicPr>
            <a:picLocks noChangeAspect="1"/>
          </p:cNvPicPr>
          <p:nvPr/>
        </p:nvPicPr>
        <p:blipFill rotWithShape="1">
          <a:blip r:embed="rId3"/>
          <a:srcRect l="30052" r="12063"/>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3674665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45039-FBB1-EB59-DEF5-B10CAA04EE4A}"/>
              </a:ext>
            </a:extLst>
          </p:cNvPr>
          <p:cNvSpPr>
            <a:spLocks noGrp="1"/>
          </p:cNvSpPr>
          <p:nvPr>
            <p:ph type="title"/>
          </p:nvPr>
        </p:nvSpPr>
        <p:spPr>
          <a:xfrm>
            <a:off x="992322" y="1175335"/>
            <a:ext cx="4172480"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Quiz</a:t>
            </a:r>
          </a:p>
        </p:txBody>
      </p:sp>
      <p:pic>
        <p:nvPicPr>
          <p:cNvPr id="4" name="Picture 5">
            <a:extLst>
              <a:ext uri="{FF2B5EF4-FFF2-40B4-BE49-F238E27FC236}">
                <a16:creationId xmlns:a16="http://schemas.microsoft.com/office/drawing/2014/main" id="{6B7945D9-DD9F-67B6-1B02-721C6EC14B0B}"/>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B33CDD2-C0CB-D8AD-886D-0ABC95A02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96001" y="-2"/>
            <a:ext cx="6096000" cy="6858001"/>
            <a:chOff x="-1" y="0"/>
            <a:chExt cx="7390263" cy="6858001"/>
          </a:xfrm>
        </p:grpSpPr>
        <p:sp>
          <p:nvSpPr>
            <p:cNvPr id="10" name="Rectangle 9">
              <a:extLst>
                <a:ext uri="{FF2B5EF4-FFF2-40B4-BE49-F238E27FC236}">
                  <a16:creationId xmlns:a16="http://schemas.microsoft.com/office/drawing/2014/main" id="{AC7F47A2-1E11-C302-6F8E-F03239998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AED115-5F26-CFFE-25B4-8CCB743B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B3032F8-FDD1-98F1-B20E-FB9CDF9EB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Tree>
    <p:extLst>
      <p:ext uri="{BB962C8B-B14F-4D97-AF65-F5344CB8AC3E}">
        <p14:creationId xmlns:p14="http://schemas.microsoft.com/office/powerpoint/2010/main" val="201322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1. Hoeveel mensen in Nederland zijn kleurenblind?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a) 500.000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b) 750.000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c) 1.000.000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d) 1.500.000</a:t>
            </a:r>
          </a:p>
        </p:txBody>
      </p:sp>
    </p:spTree>
    <p:extLst>
      <p:ext uri="{BB962C8B-B14F-4D97-AF65-F5344CB8AC3E}">
        <p14:creationId xmlns:p14="http://schemas.microsoft.com/office/powerpoint/2010/main" val="41067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2DF558E-C154-75FA-5404-037FD3198BAB}"/>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Groene lijn zijn honden, rode lijn zijn katten</a:t>
            </a:r>
          </a:p>
        </p:txBody>
      </p:sp>
      <p:pic>
        <p:nvPicPr>
          <p:cNvPr id="4" name="Afbeelding 3" descr="Grafiek met rode en groene lijn">
            <a:extLst>
              <a:ext uri="{FF2B5EF4-FFF2-40B4-BE49-F238E27FC236}">
                <a16:creationId xmlns:a16="http://schemas.microsoft.com/office/drawing/2014/main" id="{2450A7BF-4C75-3C80-EF1E-BC43164937D9}"/>
              </a:ext>
            </a:extLst>
          </p:cNvPr>
          <p:cNvPicPr>
            <a:picLocks noChangeAspect="1"/>
          </p:cNvPicPr>
          <p:nvPr/>
        </p:nvPicPr>
        <p:blipFill rotWithShape="1">
          <a:blip r:embed="rId2"/>
          <a:srcRect t="13671"/>
          <a:stretch/>
        </p:blipFill>
        <p:spPr>
          <a:xfrm>
            <a:off x="1301265" y="2857499"/>
            <a:ext cx="5045142" cy="2142819"/>
          </a:xfrm>
          <a:prstGeom prst="rect">
            <a:avLst/>
          </a:prstGeom>
        </p:spPr>
      </p:pic>
      <p:pic>
        <p:nvPicPr>
          <p:cNvPr id="6" name="Afbeelding 5" descr="Grafiek met twee grijze lijnen">
            <a:extLst>
              <a:ext uri="{FF2B5EF4-FFF2-40B4-BE49-F238E27FC236}">
                <a16:creationId xmlns:a16="http://schemas.microsoft.com/office/drawing/2014/main" id="{F0027262-8FBB-7D35-778F-FF839B7FAB54}"/>
              </a:ext>
            </a:extLst>
          </p:cNvPr>
          <p:cNvPicPr>
            <a:picLocks noChangeAspect="1"/>
          </p:cNvPicPr>
          <p:nvPr/>
        </p:nvPicPr>
        <p:blipFill rotWithShape="1">
          <a:blip r:embed="rId3"/>
          <a:srcRect t="11476"/>
          <a:stretch/>
        </p:blipFill>
        <p:spPr>
          <a:xfrm>
            <a:off x="6882934" y="2857499"/>
            <a:ext cx="4418317" cy="2072119"/>
          </a:xfrm>
          <a:prstGeom prst="rect">
            <a:avLst/>
          </a:prstGeom>
        </p:spPr>
      </p:pic>
    </p:spTree>
    <p:extLst>
      <p:ext uri="{BB962C8B-B14F-4D97-AF65-F5344CB8AC3E}">
        <p14:creationId xmlns:p14="http://schemas.microsoft.com/office/powerpoint/2010/main" val="4098454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2. Hoeveel mensen zijn laaggeletterd?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500.000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750.000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1.000.000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1.500.000</a:t>
            </a:r>
          </a:p>
        </p:txBody>
      </p:sp>
    </p:spTree>
    <p:extLst>
      <p:ext uri="{BB962C8B-B14F-4D97-AF65-F5344CB8AC3E}">
        <p14:creationId xmlns:p14="http://schemas.microsoft.com/office/powerpoint/2010/main" val="34821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F3DE23-AC55-EECB-8500-365AF1D3F1A6}"/>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3600" b="1" dirty="0" err="1">
                <a:latin typeface="Roboto" panose="02000000000000000000" pitchFamily="2" charset="0"/>
                <a:ea typeface="Roboto" panose="02000000000000000000" pitchFamily="2" charset="0"/>
                <a:cs typeface="Roboto" panose="02000000000000000000" pitchFamily="2" charset="0"/>
              </a:rPr>
              <a:t>Onzichtbaar</a:t>
            </a:r>
            <a:r>
              <a:rPr lang="en-US" sz="3600" b="1" dirty="0">
                <a:latin typeface="Roboto" panose="02000000000000000000" pitchFamily="2" charset="0"/>
                <a:ea typeface="Roboto" panose="02000000000000000000" pitchFamily="2" charset="0"/>
                <a:cs typeface="Roboto" panose="02000000000000000000" pitchFamily="2" charset="0"/>
              </a:rPr>
              <a:t> </a:t>
            </a:r>
            <a:r>
              <a:rPr lang="en-US" sz="3600" b="1" dirty="0" err="1">
                <a:latin typeface="Roboto" panose="02000000000000000000" pitchFamily="2" charset="0"/>
                <a:ea typeface="Roboto" panose="02000000000000000000" pitchFamily="2" charset="0"/>
                <a:cs typeface="Roboto" panose="02000000000000000000" pitchFamily="2" charset="0"/>
              </a:rPr>
              <a:t>probleem</a:t>
            </a:r>
            <a:endParaRPr lang="en-US" sz="3600" dirty="0">
              <a:latin typeface="Roboto" panose="02000000000000000000" pitchFamily="2" charset="0"/>
              <a:ea typeface="Roboto" panose="02000000000000000000" pitchFamily="2" charset="0"/>
              <a:cs typeface="Roboto" panose="02000000000000000000" pitchFamily="2" charset="0"/>
            </a:endParaRPr>
          </a:p>
        </p:txBody>
      </p:sp>
      <p:pic>
        <p:nvPicPr>
          <p:cNvPr id="18" name="Afbeelding 17">
            <a:hlinkClick r:id="rId4"/>
            <a:extLst>
              <a:ext uri="{FF2B5EF4-FFF2-40B4-BE49-F238E27FC236}">
                <a16:creationId xmlns:a16="http://schemas.microsoft.com/office/drawing/2014/main" id="{B1D59196-9F54-012E-4686-E6018A47C648}"/>
              </a:ext>
            </a:extLst>
          </p:cNvPr>
          <p:cNvPicPr>
            <a:picLocks noChangeAspect="1"/>
          </p:cNvPicPr>
          <p:nvPr/>
        </p:nvPicPr>
        <p:blipFill>
          <a:blip r:embed="rId5"/>
          <a:stretch>
            <a:fillRect/>
          </a:stretch>
        </p:blipFill>
        <p:spPr>
          <a:xfrm>
            <a:off x="812862" y="2215252"/>
            <a:ext cx="2521909" cy="3514855"/>
          </a:xfrm>
          <a:prstGeom prst="rect">
            <a:avLst/>
          </a:prstGeom>
        </p:spPr>
      </p:pic>
      <p:pic>
        <p:nvPicPr>
          <p:cNvPr id="14" name="Afbeelding 13">
            <a:hlinkClick r:id="rId6"/>
            <a:extLst>
              <a:ext uri="{FF2B5EF4-FFF2-40B4-BE49-F238E27FC236}">
                <a16:creationId xmlns:a16="http://schemas.microsoft.com/office/drawing/2014/main" id="{7347BE57-729C-D9E4-D55B-0FBC87CB8DF1}"/>
              </a:ext>
            </a:extLst>
          </p:cNvPr>
          <p:cNvPicPr>
            <a:picLocks noChangeAspect="1"/>
          </p:cNvPicPr>
          <p:nvPr/>
        </p:nvPicPr>
        <p:blipFill>
          <a:blip r:embed="rId7"/>
          <a:stretch>
            <a:fillRect/>
          </a:stretch>
        </p:blipFill>
        <p:spPr>
          <a:xfrm>
            <a:off x="4683227" y="2215251"/>
            <a:ext cx="2627353" cy="3514855"/>
          </a:xfrm>
          <a:prstGeom prst="rect">
            <a:avLst/>
          </a:prstGeom>
        </p:spPr>
      </p:pic>
      <p:pic>
        <p:nvPicPr>
          <p:cNvPr id="11" name="Awareness film-1-lege-pagina">
            <a:hlinkClick r:id="" action="ppaction://media"/>
            <a:extLst>
              <a:ext uri="{FF2B5EF4-FFF2-40B4-BE49-F238E27FC236}">
                <a16:creationId xmlns:a16="http://schemas.microsoft.com/office/drawing/2014/main" id="{5C95DF24-A2A0-7F01-997C-E9453FF3644F}"/>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8"/>
          <a:stretch>
            <a:fillRect/>
          </a:stretch>
        </p:blipFill>
        <p:spPr>
          <a:xfrm>
            <a:off x="8017999" y="2242270"/>
            <a:ext cx="3797536" cy="3487836"/>
          </a:xfrm>
          <a:prstGeom prst="rect">
            <a:avLst/>
          </a:prstGeom>
        </p:spPr>
      </p:pic>
    </p:spTree>
    <p:extLst>
      <p:ext uri="{BB962C8B-B14F-4D97-AF65-F5344CB8AC3E}">
        <p14:creationId xmlns:p14="http://schemas.microsoft.com/office/powerpoint/2010/main" val="67090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542d763-7c2c-4a3f-a140-079c5a2e93c0">
      <Terms xmlns="http://schemas.microsoft.com/office/infopath/2007/PartnerControls"/>
    </lcf76f155ced4ddcb4097134ff3c332f>
    <TaxCatchAll xmlns="1ff02285-eee4-495c-93b8-30db0ce1db8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22795855C13D4DA78EDFDB2D150A20" ma:contentTypeVersion="11" ma:contentTypeDescription="Een nieuw document maken." ma:contentTypeScope="" ma:versionID="24adc52761bc96c72a3b7f3298d9323a">
  <xsd:schema xmlns:xsd="http://www.w3.org/2001/XMLSchema" xmlns:xs="http://www.w3.org/2001/XMLSchema" xmlns:p="http://schemas.microsoft.com/office/2006/metadata/properties" xmlns:ns2="b542d763-7c2c-4a3f-a140-079c5a2e93c0" xmlns:ns3="1ff02285-eee4-495c-93b8-30db0ce1db8d" targetNamespace="http://schemas.microsoft.com/office/2006/metadata/properties" ma:root="true" ma:fieldsID="4d35419ce92b1b0f37b2bcb838d7482d" ns2:_="" ns3:_="">
    <xsd:import namespace="b542d763-7c2c-4a3f-a140-079c5a2e93c0"/>
    <xsd:import namespace="1ff02285-eee4-495c-93b8-30db0ce1db8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2d763-7c2c-4a3f-a140-079c5a2e9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a39f0b5b-cd0a-4795-98e2-e8d35a48366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f02285-eee4-495c-93b8-30db0ce1db8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b9385b3-bec6-464a-9f2c-af2a27bdf6cc}" ma:internalName="TaxCatchAll" ma:showField="CatchAllData" ma:web="1ff02285-eee4-495c-93b8-30db0ce1db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C8A0A5-7FF8-4A10-9090-39F8EA659612}">
  <ds:schemaRefs>
    <ds:schemaRef ds:uri="http://schemas.microsoft.com/office/2006/metadata/properties"/>
    <ds:schemaRef ds:uri="http://schemas.microsoft.com/office/infopath/2007/PartnerControls"/>
    <ds:schemaRef ds:uri="b542d763-7c2c-4a3f-a140-079c5a2e93c0"/>
    <ds:schemaRef ds:uri="1ff02285-eee4-495c-93b8-30db0ce1db8d"/>
  </ds:schemaRefs>
</ds:datastoreItem>
</file>

<file path=customXml/itemProps2.xml><?xml version="1.0" encoding="utf-8"?>
<ds:datastoreItem xmlns:ds="http://schemas.openxmlformats.org/officeDocument/2006/customXml" ds:itemID="{107FC103-5A84-424F-B8DD-5A7FCF84E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42d763-7c2c-4a3f-a140-079c5a2e93c0"/>
    <ds:schemaRef ds:uri="1ff02285-eee4-495c-93b8-30db0ce1db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9E694D-143D-4BD3-A17F-35387165AE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1152</Words>
  <Application>Microsoft Office PowerPoint</Application>
  <PresentationFormat>Breedbeeld</PresentationFormat>
  <Paragraphs>128</Paragraphs>
  <Slides>24</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24</vt:i4>
      </vt:variant>
    </vt:vector>
  </HeadingPairs>
  <TitlesOfParts>
    <vt:vector size="30" baseType="lpstr">
      <vt:lpstr>Arial</vt:lpstr>
      <vt:lpstr>Calibri</vt:lpstr>
      <vt:lpstr>Calibri Light</vt:lpstr>
      <vt:lpstr>Roboto</vt:lpstr>
      <vt:lpstr>Times</vt:lpstr>
      <vt:lpstr>Kantoorthema</vt:lpstr>
      <vt:lpstr>De waarde van digitale toegankelijkheid</vt:lpstr>
      <vt:lpstr>Wat is Digitale Toegankelijkheid</vt:lpstr>
      <vt:lpstr>Waarom belangrijk</vt:lpstr>
      <vt:lpstr>Wetgeving: per wanneer voldoen aan wat</vt:lpstr>
      <vt:lpstr>Quiz</vt:lpstr>
      <vt:lpstr>1. Hoeveel mensen in Nederland zijn kleurenblind?</vt:lpstr>
      <vt:lpstr>Groene lijn zijn honden, rode lijn zijn katten</vt:lpstr>
      <vt:lpstr>2. Hoeveel mensen zijn laaggeletterd?</vt:lpstr>
      <vt:lpstr>Onzichtbaar probleem</vt:lpstr>
      <vt:lpstr>3. Vallen er meer of minder dan 4 miljoen mensen onder ‘deze’ doelgroep?</vt:lpstr>
      <vt:lpstr>Aantal mensen met een beperking</vt:lpstr>
      <vt:lpstr>4. Sinds wanneer moet een gemeente voldoen aan digitale toegankelijkheid?</vt:lpstr>
      <vt:lpstr>5. Hoeveel overheidswebsites zijn er al digitaal toegankelijk?</vt:lpstr>
      <vt:lpstr>6. Hoeveel overheidswebsites voldoen aan de wet digitale toegankelijkheid </vt:lpstr>
      <vt:lpstr>Dashboard DigiToegankelijk</vt:lpstr>
      <vt:lpstr>Nu al beter doen (in Word)</vt:lpstr>
      <vt:lpstr>Kleine stapjes, veel resultaat</vt:lpstr>
      <vt:lpstr>Koppen (Hoofdstukindeling)</vt:lpstr>
      <vt:lpstr>Opsommingen</vt:lpstr>
      <vt:lpstr>Tabellen</vt:lpstr>
      <vt:lpstr>Afbeeldingen</vt:lpstr>
      <vt:lpstr>Gebruik de toegankelijkheidscontrole functie van Word</vt:lpstr>
      <vt:lpstr>En nog meer</vt:lpstr>
      <vt:lpstr>   Vragen?    Stel ze nu, op de community of tijdens het maandelijkse vragen(v)uur.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Accessy</dc:title>
  <dc:creator>Acccessy</dc:creator>
  <cp:lastModifiedBy>Marco Hout</cp:lastModifiedBy>
  <cp:revision>75</cp:revision>
  <dcterms:created xsi:type="dcterms:W3CDTF">2023-11-09T12:10:38Z</dcterms:created>
  <dcterms:modified xsi:type="dcterms:W3CDTF">2023-12-21T14:43:12Z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0x0101004722795855C13D4DA78EDFDB2D150A20</vt:lpwstr>
  </property>
  <property fmtid="{D5CDD505-2E9C-101B-9397-08002B2CF9AE}" pid="3" name="MediaServiceImageTags">
    <vt:lpwstr/>
  </property>
</Properties>
</file>